
<file path=[Content_Types].xml><?xml version="1.0" encoding="utf-8"?>
<Types xmlns="http://schemas.openxmlformats.org/package/2006/content-types">
  <Override PartName="/ppt/slideLayouts/slideLayout149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s/slide24.xml" ContentType="application/vnd.openxmlformats-officedocument.presentationml.slide+xml"/>
  <Override PartName="/ppt/slideLayouts/slideLayout99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18.xml" ContentType="application/vnd.openxmlformats-officedocument.theme+xml"/>
  <Override PartName="/ppt/slideLayouts/slideLayout35.xml" ContentType="application/vnd.openxmlformats-officedocument.presentationml.slideLayout+xml"/>
  <Override PartName="/ppt/slideMasters/slideMaster9.xml" ContentType="application/vnd.openxmlformats-officedocument.presentationml.slideMaster+xml"/>
  <Override PartName="/ppt/slideLayouts/slideLayout127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16.xml" ContentType="application/vnd.openxmlformats-officedocument.theme+xml"/>
  <Override PartName="/ppt/slideLayouts/slideLayout160.xml" ContentType="application/vnd.openxmlformats-officedocument.presentationml.slideLayout+xml"/>
  <Override PartName="/ppt/slides/slide22.xml" ContentType="application/vnd.openxmlformats-officedocument.presentationml.slide+xml"/>
  <Override PartName="/ppt/slideLayouts/slideLayout97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Masters/slideMaster7.xml" ContentType="application/vnd.openxmlformats-officedocument.presentationml.slideMaster+xml"/>
  <Override PartName="/ppt/slideLayouts/slideLayout125.xml" ContentType="application/vnd.openxmlformats-officedocument.presentationml.slideLayout+xml"/>
  <Override PartName="/ppt/slideLayouts/slideLayout75.xml" ContentType="application/vnd.openxmlformats-officedocument.presentationml.slideLayout+xml"/>
  <Default Extension="xml" ContentType="application/xml"/>
  <Override PartName="/ppt/slideLayouts/slideLayout11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14.xml" ContentType="application/vnd.openxmlformats-officedocument.theme+xml"/>
  <Override PartName="/ppt/slides/slide20.xml" ContentType="application/vnd.openxmlformats-officedocument.presentationml.slide+xml"/>
  <Override PartName="/ppt/slideLayouts/slideLayout95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Layouts/slideLayout73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s/slide9.xml" ContentType="application/vnd.openxmlformats-officedocument.presentationml.slide+xml"/>
  <Override PartName="/ppt/slideLayouts/slideLayout159.xml" ContentType="application/vnd.openxmlformats-officedocument.presentationml.slideLayout+xml"/>
  <Override PartName="/ppt/slideLayouts/slideLayout51.xml" ContentType="application/vnd.openxmlformats-officedocument.presentationml.slideLayout+xml"/>
  <Default Extension="jpeg" ContentType="image/jpeg"/>
  <Override PartName="/ppt/theme/theme12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87.xml" ContentType="application/vnd.openxmlformats-officedocument.presentationml.slideLayout+xml"/>
  <Override PartName="/docProps/app.xml" ContentType="application/vnd.openxmlformats-officedocument.extended-properties+xml"/>
  <Override PartName="/ppt/slideMasters/slideMaster3.xml" ContentType="application/vnd.openxmlformats-officedocument.presentationml.slideMaster+xml"/>
  <Override PartName="/ppt/slideLayouts/slideLayout179.xml" ContentType="application/vnd.openxmlformats-officedocument.presentationml.slideLayout+xml"/>
  <Override PartName="/ppt/slideMasters/slideMaster16.xml" ContentType="application/vnd.openxmlformats-officedocument.presentationml.slideMaster+xml"/>
  <Override PartName="/ppt/slideLayouts/slideLayout8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15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7.xml" ContentType="application/vnd.openxmlformats-officedocument.presentationml.slide+xml"/>
  <Override PartName="/ppt/slides/slide19.xml" ContentType="application/vnd.openxmlformats-officedocument.presentationml.slide+xml"/>
  <Override PartName="/ppt/slideLayouts/slideLayout157.xml" ContentType="application/vnd.openxmlformats-officedocument.presentationml.slideLayout+xml"/>
  <Default Extension="tiff" ContentType="image/tiff"/>
  <Override PartName="/ppt/theme/theme10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9.xml" ContentType="application/vnd.openxmlformats-officedocument.theme+xml"/>
  <Override PartName="/ppt/slideMasters/slideMaster1.xml" ContentType="application/vnd.openxmlformats-officedocument.presentationml.slideMaster+xml"/>
  <Override PartName="/ppt/slideLayouts/slideLayout177.xml" ContentType="application/vnd.openxmlformats-officedocument.presentationml.slideLayout+xml"/>
  <Override PartName="/ppt/slideMasters/slideMaster14.xml" ContentType="application/vnd.openxmlformats-officedocument.presentationml.slideMaster+xml"/>
  <Override PartName="/ppt/slideLayouts/slideLayout6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63.xml" ContentType="application/vnd.openxmlformats-officedocument.presentationml.slideLayout+xml"/>
  <Override PartName="/ppt/notesSlides/notesSlide3.xml" ContentType="application/vnd.openxmlformats-officedocument.presentationml.notesSlide+xml"/>
  <Override PartName="/ppt/slides/slide5.xml" ContentType="application/vnd.openxmlformats-officedocument.presentationml.slide+xml"/>
  <Override PartName="/ppt/slideLayouts/slideLayout155.xml" ContentType="application/vnd.openxmlformats-officedocument.presentationml.slideLayout+xml"/>
  <Override PartName="/ppt/slides/slide17.xml" ContentType="application/vnd.openxmlformats-officedocument.presentationml.slide+xml"/>
  <Override PartName="/ppt/slideLayouts/slideLayout28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slideLayouts/slideLayout17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Masters/slideMaster12.xml" ContentType="application/vnd.openxmlformats-officedocument.presentationml.slideMaster+xml"/>
  <Override PartName="/ppt/slideLayouts/slideLayout111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1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153.xml" ContentType="application/vnd.openxmlformats-officedocument.presentationml.slideLayout+xml"/>
  <Override PartName="/ppt/slides/slide15.xml" ContentType="application/vnd.openxmlformats-officedocument.presentationml.slide+xml"/>
  <Override PartName="/ppt/slides/slide3.xml" ContentType="application/vnd.openxmlformats-officedocument.presentationml.slide+xml"/>
  <Override PartName="/ppt/slideLayouts/slideLayout147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5.xml" ContentType="application/vnd.openxmlformats-officedocument.theme+xml"/>
  <Override PartName="/ppt/slideLayouts/slideLayout173.xml" ContentType="application/vnd.openxmlformats-officedocument.presentationml.slideLayout+xml"/>
  <Override PartName="/ppt/slideMasters/slideMaster10.xml" ContentType="application/vnd.openxmlformats-officedocument.presentationml.slideMaster+xml"/>
  <Override PartName="/ppt/slideLayouts/slideLayout2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s/slide1.xml" ContentType="application/vnd.openxmlformats-officedocument.presentationml.slide+xml"/>
  <Override PartName="/ppt/slides/slide13.xml" ContentType="application/vnd.openxmlformats-officedocument.presentationml.slide+xml"/>
  <Override PartName="/ppt/slideLayouts/slideLayout151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3.xml" ContentType="application/vnd.openxmlformats-officedocument.theme+xml"/>
  <Override PartName="/ppt/slideLayouts/slideLayout171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165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s/slide27.xml" ContentType="application/vnd.openxmlformats-officedocument.presentationml.slide+xml"/>
  <Override PartName="/docProps/core.xml" ContentType="application/vnd.openxmlformats-package.core-properties+xml"/>
  <Override PartName="/ppt/slideLayouts/slideLayout38.xml" ContentType="application/vnd.openxmlformats-officedocument.presentationml.slideLayout+xml"/>
  <Override PartName="/ppt/slides/slide11.xml" ContentType="application/vnd.openxmlformats-officedocument.presentationml.slide+xml"/>
  <Override PartName="/ppt/slideLayouts/slideLayout14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s/slide25.xml" ContentType="application/vnd.openxmlformats-officedocument.presentationml.slide+xml"/>
  <Override PartName="/ppt/slideLayouts/slideLayout42.xml" ContentType="application/vnd.openxmlformats-officedocument.presentationml.slideLayout+xml"/>
  <Override PartName="/ppt/slideLayouts/slideLayout36.xml" ContentType="application/vnd.openxmlformats-officedocument.presentationml.slideLayout+xml"/>
  <Default Extension="wdp" ContentType="image/vnd.ms-photo"/>
  <Override PartName="/ppt/slideLayouts/slideLayout128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17.xml" ContentType="application/vnd.openxmlformats-officedocument.theme+xml"/>
  <Override PartName="/ppt/slideLayouts/slideLayout161.xml" ContentType="application/vnd.openxmlformats-officedocument.presentationml.slideLayout+xml"/>
  <Override PartName="/ppt/slides/slide23.xml" ContentType="application/vnd.openxmlformats-officedocument.presentationml.slide+xml"/>
  <Override PartName="/ppt/slideLayouts/slideLayout98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Layouts/slideLayout126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54.xml" ContentType="application/vnd.openxmlformats-officedocument.presentationml.slideLayout+xml"/>
  <Override PartName="/ppt/commentAuthors.xml" ContentType="application/vnd.openxmlformats-officedocument.presentationml.commentAuthors+xml"/>
  <Override PartName="/ppt/theme/theme15.xml" ContentType="application/vnd.openxmlformats-officedocument.theme+xml"/>
  <Override PartName="/ppt/slides/slide21.xml" ContentType="application/vnd.openxmlformats-officedocument.presentationml.slide+xml"/>
  <Override PartName="/ppt/slideLayouts/slideLayout96.xml" ContentType="application/vnd.openxmlformats-officedocument.presentationml.slideLayout+xml"/>
  <Override PartName="/ppt/slideLayouts/slideLayout32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Masters/slideMaster6.xml" ContentType="application/vnd.openxmlformats-officedocument.presentationml.slideMaster+xml"/>
  <Default Extension="gif" ContentType="image/gif"/>
  <Override PartName="/ppt/slideLayouts/slideLayout74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0.xml" ContentType="application/vnd.openxmlformats-officedocument.presentationml.slideLayout+xml"/>
  <Override PartName="/ppt/presentation.xml" ContentType="application/vnd.openxmlformats-officedocument.presentationml.presentation.main+xml"/>
  <Override PartName="/ppt/slideLayouts/slideLayout102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13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Layouts/slideLayout72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s/slide8.xml" ContentType="application/vnd.openxmlformats-officedocument.presentationml.slide+xml"/>
  <Override PartName="/ppt/slideLayouts/slideLayout158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11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Layouts/slideLayout178.xml" ContentType="application/vnd.openxmlformats-officedocument.presentationml.slideLayout+xml"/>
  <Override PartName="/ppt/slideMasters/slideMaster15.xml" ContentType="application/vnd.openxmlformats-officedocument.presentationml.slideMaster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64.xml" ContentType="application/vnd.openxmlformats-officedocument.presentationml.slideLayout+xml"/>
  <Override PartName="/ppt/notesSlides/notesSlide4.xml" ContentType="application/vnd.openxmlformats-officedocument.presentationml.notesSlide+xml"/>
  <Override PartName="/ppt/slides/slide6.xml" ContentType="application/vnd.openxmlformats-officedocument.presentationml.slide+xml"/>
  <Override PartName="/ppt/slides/slide18.xml" ContentType="application/vnd.openxmlformats-officedocument.presentationml.slide+xml"/>
  <Override PartName="/ppt/slideLayouts/slideLayout156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8.xml" ContentType="application/vnd.openxmlformats-officedocument.theme+xml"/>
  <Override PartName="/ppt/tableStyles.xml" ContentType="application/vnd.openxmlformats-officedocument.presentationml.tableStyles+xml"/>
  <Override PartName="/ppt/slideLayouts/slideLayout176.xml" ContentType="application/vnd.openxmlformats-officedocument.presentationml.slideLayout+xml"/>
  <Override PartName="/ppt/slideMasters/slideMaster13.xml" ContentType="application/vnd.openxmlformats-officedocument.presentationml.slideMaster+xml"/>
  <Override PartName="/ppt/slideLayouts/slideLayout5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62.xml" ContentType="application/vnd.openxmlformats-officedocument.presentationml.slideLayout+xml"/>
  <Default Extension="bin" ContentType="application/vnd.openxmlformats-officedocument.presentationml.printerSettings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Layouts/slideLayout154.xml" ContentType="application/vnd.openxmlformats-officedocument.presentationml.slideLayout+xml"/>
  <Override PartName="/ppt/slides/slide16.xml" ContentType="application/vnd.openxmlformats-officedocument.presentationml.slide+xml"/>
  <Override PartName="/ppt/slideLayouts/slideLayout14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6.xml" ContentType="application/vnd.openxmlformats-officedocument.theme+xml"/>
  <Override PartName="/ppt/slideLayouts/slideLayout174.xml" ContentType="application/vnd.openxmlformats-officedocument.presentationml.slideLayout+xml"/>
  <Override PartName="/ppt/slideMasters/slideMaster11.xml" ContentType="application/vnd.openxmlformats-officedocument.presentationml.slideMaster+xml"/>
  <Override PartName="/ppt/slideLayouts/slideLayout3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s/slide2.xml" ContentType="application/vnd.openxmlformats-officedocument.presentationml.slide+xml"/>
  <Override PartName="/ppt/slides/slide14.xml" ContentType="application/vnd.openxmlformats-officedocument.presentationml.slide+xml"/>
  <Override PartName="/ppt/slideLayouts/slideLayout89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4.xml" ContentType="application/vnd.openxmlformats-officedocument.theme+xml"/>
  <Override PartName="/ppt/slideLayouts/slideLayout17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s/slide12.xml" ContentType="application/vnd.openxmlformats-officedocument.presentationml.slide+xml"/>
  <Default Extension="png" ContentType="image/png"/>
  <Override PartName="/ppt/slideLayouts/slideLayout144.xml" ContentType="application/vnd.openxmlformats-officedocument.presentationml.slideLayout+xml"/>
  <Override PartName="/ppt/slideLayouts/slideLayout23.xml" ContentType="application/vnd.openxmlformats-officedocument.presentationml.slideLayout+xml"/>
  <Default Extension="rels" ContentType="application/vnd.openxmlformats-package.relationships+xml"/>
  <Override PartName="/ppt/slideLayouts/slideLayout17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2.xml" ContentType="application/vnd.openxmlformats-officedocument.theme+xml"/>
  <Override PartName="/ppt/slideLayouts/slideLayout170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s/slide26.xml" ContentType="application/vnd.openxmlformats-officedocument.presentationml.slide+xml"/>
  <Override PartName="/ppt/slideLayouts/slideLayout37.xml" ContentType="application/vnd.openxmlformats-officedocument.presentationml.slideLayout+xml"/>
  <Override PartName="/ppt/slides/slide10.xml" ContentType="application/vnd.openxmlformats-officedocument.presentationml.slide+xml"/>
  <Override PartName="/ppt/slideLayouts/slideLayout129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84.xml" ContentType="application/vnd.openxmlformats-officedocument.presentationml.slideLayout+xml"/>
  <Override PartName="/ppt/presProps.xml" ContentType="application/vnd.openxmlformats-officedocument.presentationml.presProps+xml"/>
  <Override PartName="/ppt/slideLayouts/slideLayout107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5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id="2147483987" r:id="rId1"/>
    <p:sldMasterId id="2147484325" r:id="rId2"/>
    <p:sldMasterId id="2147484337" r:id="rId3"/>
    <p:sldMasterId id="2147484361" r:id="rId4"/>
    <p:sldMasterId id="2147484373" r:id="rId5"/>
    <p:sldMasterId id="2147484385" r:id="rId6"/>
    <p:sldMasterId id="2147484397" r:id="rId7"/>
    <p:sldMasterId id="2147484409" r:id="rId8"/>
    <p:sldMasterId id="2147484445" r:id="rId9"/>
    <p:sldMasterId id="2147484469" r:id="rId10"/>
    <p:sldMasterId id="2147484493" r:id="rId11"/>
    <p:sldMasterId id="2147484505" r:id="rId12"/>
    <p:sldMasterId id="2147484517" r:id="rId13"/>
    <p:sldMasterId id="2147484529" r:id="rId14"/>
    <p:sldMasterId id="2147484541" r:id="rId15"/>
    <p:sldMasterId id="2147484553" r:id="rId16"/>
    <p:sldMasterId id="2147484565" r:id="rId17"/>
  </p:sldMasterIdLst>
  <p:notesMasterIdLst>
    <p:notesMasterId r:id="rId45"/>
  </p:notesMasterIdLst>
  <p:sldIdLst>
    <p:sldId id="1135" r:id="rId18"/>
    <p:sldId id="1042" r:id="rId19"/>
    <p:sldId id="1120" r:id="rId20"/>
    <p:sldId id="1121" r:id="rId21"/>
    <p:sldId id="1122" r:id="rId22"/>
    <p:sldId id="546" r:id="rId23"/>
    <p:sldId id="547" r:id="rId24"/>
    <p:sldId id="1125" r:id="rId25"/>
    <p:sldId id="1126" r:id="rId26"/>
    <p:sldId id="1127" r:id="rId27"/>
    <p:sldId id="1129" r:id="rId28"/>
    <p:sldId id="1130" r:id="rId29"/>
    <p:sldId id="268" r:id="rId30"/>
    <p:sldId id="846" r:id="rId31"/>
    <p:sldId id="1114" r:id="rId32"/>
    <p:sldId id="1115" r:id="rId33"/>
    <p:sldId id="1117" r:id="rId34"/>
    <p:sldId id="1118" r:id="rId35"/>
    <p:sldId id="1137" r:id="rId36"/>
    <p:sldId id="1138" r:id="rId37"/>
    <p:sldId id="1142" r:id="rId38"/>
    <p:sldId id="1147" r:id="rId39"/>
    <p:sldId id="1145" r:id="rId40"/>
    <p:sldId id="1143" r:id="rId41"/>
    <p:sldId id="1144" r:id="rId42"/>
    <p:sldId id="1148" r:id="rId43"/>
    <p:sldId id="1146" r:id="rId44"/>
  </p:sldIdLst>
  <p:sldSz cx="9144000" cy="6858000" type="screen4x3"/>
  <p:notesSz cx="6858000" cy="9144000"/>
  <p:defaultTextStyle>
    <a:defPPr>
      <a:defRPr lang="es-GT"/>
    </a:defPPr>
    <a:lvl1pPr algn="ctr" rtl="0" fontAlgn="base">
      <a:spcBef>
        <a:spcPct val="0"/>
      </a:spcBef>
      <a:spcAft>
        <a:spcPct val="0"/>
      </a:spcAft>
      <a:defRPr sz="40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1pPr>
    <a:lvl2pPr marL="455953" algn="ctr" rtl="0" fontAlgn="base">
      <a:spcBef>
        <a:spcPct val="0"/>
      </a:spcBef>
      <a:spcAft>
        <a:spcPct val="0"/>
      </a:spcAft>
      <a:defRPr sz="40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2pPr>
    <a:lvl3pPr marL="911913" algn="ctr" rtl="0" fontAlgn="base">
      <a:spcBef>
        <a:spcPct val="0"/>
      </a:spcBef>
      <a:spcAft>
        <a:spcPct val="0"/>
      </a:spcAft>
      <a:defRPr sz="40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3pPr>
    <a:lvl4pPr marL="1367860" algn="ctr" rtl="0" fontAlgn="base">
      <a:spcBef>
        <a:spcPct val="0"/>
      </a:spcBef>
      <a:spcAft>
        <a:spcPct val="0"/>
      </a:spcAft>
      <a:defRPr sz="40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4pPr>
    <a:lvl5pPr marL="1823836" algn="ctr" rtl="0" fontAlgn="base">
      <a:spcBef>
        <a:spcPct val="0"/>
      </a:spcBef>
      <a:spcAft>
        <a:spcPct val="0"/>
      </a:spcAft>
      <a:defRPr sz="40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5pPr>
    <a:lvl6pPr marL="2279795" algn="l" defTabSz="455953" rtl="0" eaLnBrk="1" latinLnBrk="0" hangingPunct="1">
      <a:defRPr sz="40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6pPr>
    <a:lvl7pPr marL="2735721" algn="l" defTabSz="455953" rtl="0" eaLnBrk="1" latinLnBrk="0" hangingPunct="1">
      <a:defRPr sz="40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7pPr>
    <a:lvl8pPr marL="3191711" algn="l" defTabSz="455953" rtl="0" eaLnBrk="1" latinLnBrk="0" hangingPunct="1">
      <a:defRPr sz="40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8pPr>
    <a:lvl9pPr marL="3647666" algn="l" defTabSz="455953" rtl="0" eaLnBrk="1" latinLnBrk="0" hangingPunct="1">
      <a:defRPr sz="40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9pPr>
  </p:defaultTextStyle>
  <p:extLst>
    <p:ext uri="{EFAFB233-063F-42B5-8137-9DF3F51BA10A}">
      <p15:sldGuideLst xmlns:p15="http://schemas.microsoft.com/office/powerpoint/2012/main" xmlns:p="http://schemas.openxmlformats.org/presentationml/2006/main" xmlns:r="http://schemas.openxmlformats.org/officeDocument/2006/relationships" xmlns:a="http://schemas.openxmlformats.org/drawingml/2006/main" xmlns="">
        <p15:guide id="1" orient="horz" pos="216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:p="http://schemas.openxmlformats.org/presentationml/2006/main" xmlns:r="http://schemas.openxmlformats.org/officeDocument/2006/relationships" xmlns:a="http://schemas.openxmlformats.org/drawingml/2006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mAuthor id="0" name="VHRAMOS_PRECISION760" initials="V" lastIdx="18" clrIdx="0"/>
</p:cmAuthorLst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>
          <a:srgbClr val="FF0000"/>
        </p14:laserClr>
      </p:ext>
      <p:ext uri="{2FDB2607-1784-4EEB-B798-7EB5836EED8A}">
        <p14:showMediaCtrls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"/>
      </p:ext>
    </p:extLst>
  </p:showPr>
  <p:clrMru>
    <a:srgbClr val="66FF33"/>
    <a:srgbClr val="006600"/>
    <a:srgbClr val="FFFF00"/>
    <a:srgbClr val="C0C0C0"/>
    <a:srgbClr val="B2B2B2"/>
    <a:srgbClr val="990000"/>
    <a:srgbClr val="FF0000"/>
    <a:srgbClr val="008000"/>
    <a:srgbClr val="FA7406"/>
    <a:srgbClr val="003300"/>
  </p:clrMru>
  <p:extLst>
    <p:ext uri="{E76CE94A-603C-4142-B9EB-6D1370010A27}">
      <p14:discardImageEditDat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FD5EFAAD-0ECE-453E-9831-46B23BE46B34}">
      <p15:chartTrackingRefBased xmlns:p15="http://schemas.microsoft.com/office/powerpoint/2012/main" xmlns:p="http://schemas.openxmlformats.org/presentationml/2006/main" xmlns:r="http://schemas.openxmlformats.org/officeDocument/2006/relationships" xmlns:a="http://schemas.openxmlformats.org/drawingml/2006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1707" autoAdjust="0"/>
    <p:restoredTop sz="95325" autoAdjust="0"/>
  </p:normalViewPr>
  <p:slideViewPr>
    <p:cSldViewPr>
      <p:cViewPr varScale="1">
        <p:scale>
          <a:sx n="116" d="100"/>
          <a:sy n="116" d="100"/>
        </p:scale>
        <p:origin x="-856" y="-104"/>
      </p:cViewPr>
      <p:guideLst>
        <p:guide orient="horz" pos="2161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3600"/>
    </p:cViewPr>
  </p:sorterViewPr>
  <p:notesViewPr>
    <p:cSldViewPr>
      <p:cViewPr varScale="1">
        <p:scale>
          <a:sx n="58" d="100"/>
          <a:sy n="58" d="100"/>
        </p:scale>
        <p:origin x="-1770" y="-78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interSettings" Target="printerSettings/printerSettings1.bin"/><Relationship Id="rId47" Type="http://schemas.openxmlformats.org/officeDocument/2006/relationships/commentAuthors" Target="commentAuthors.xml"/><Relationship Id="rId48" Type="http://schemas.openxmlformats.org/officeDocument/2006/relationships/presProps" Target="presProps.xml"/><Relationship Id="rId49" Type="http://schemas.openxmlformats.org/officeDocument/2006/relationships/viewProps" Target="viewProps.xml"/><Relationship Id="rId20" Type="http://schemas.openxmlformats.org/officeDocument/2006/relationships/slide" Target="slides/slide3.xml"/><Relationship Id="rId21" Type="http://schemas.openxmlformats.org/officeDocument/2006/relationships/slide" Target="slides/slide4.xml"/><Relationship Id="rId22" Type="http://schemas.openxmlformats.org/officeDocument/2006/relationships/slide" Target="slides/slide5.xml"/><Relationship Id="rId23" Type="http://schemas.openxmlformats.org/officeDocument/2006/relationships/slide" Target="slides/slide6.xml"/><Relationship Id="rId24" Type="http://schemas.openxmlformats.org/officeDocument/2006/relationships/slide" Target="slides/slide7.xml"/><Relationship Id="rId25" Type="http://schemas.openxmlformats.org/officeDocument/2006/relationships/slide" Target="slides/slide8.xml"/><Relationship Id="rId26" Type="http://schemas.openxmlformats.org/officeDocument/2006/relationships/slide" Target="slides/slide9.xml"/><Relationship Id="rId27" Type="http://schemas.openxmlformats.org/officeDocument/2006/relationships/slide" Target="slides/slide10.xml"/><Relationship Id="rId28" Type="http://schemas.openxmlformats.org/officeDocument/2006/relationships/slide" Target="slides/slide11.xml"/><Relationship Id="rId29" Type="http://schemas.openxmlformats.org/officeDocument/2006/relationships/slide" Target="slides/slide12.xml"/><Relationship Id="rId50" Type="http://schemas.openxmlformats.org/officeDocument/2006/relationships/theme" Target="theme/theme1.xml"/><Relationship Id="rId5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30" Type="http://schemas.openxmlformats.org/officeDocument/2006/relationships/slide" Target="slides/slide13.xml"/><Relationship Id="rId31" Type="http://schemas.openxmlformats.org/officeDocument/2006/relationships/slide" Target="slides/slide14.xml"/><Relationship Id="rId32" Type="http://schemas.openxmlformats.org/officeDocument/2006/relationships/slide" Target="slides/slide15.xml"/><Relationship Id="rId9" Type="http://schemas.openxmlformats.org/officeDocument/2006/relationships/slideMaster" Target="slideMasters/slideMaster9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33" Type="http://schemas.openxmlformats.org/officeDocument/2006/relationships/slide" Target="slides/slide16.xml"/><Relationship Id="rId34" Type="http://schemas.openxmlformats.org/officeDocument/2006/relationships/slide" Target="slides/slide17.xml"/><Relationship Id="rId35" Type="http://schemas.openxmlformats.org/officeDocument/2006/relationships/slide" Target="slides/slide18.xml"/><Relationship Id="rId36" Type="http://schemas.openxmlformats.org/officeDocument/2006/relationships/slide" Target="slides/slide19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Relationship Id="rId13" Type="http://schemas.openxmlformats.org/officeDocument/2006/relationships/slideMaster" Target="slideMasters/slideMaster13.xml"/><Relationship Id="rId14" Type="http://schemas.openxmlformats.org/officeDocument/2006/relationships/slideMaster" Target="slideMasters/slideMaster14.xml"/><Relationship Id="rId15" Type="http://schemas.openxmlformats.org/officeDocument/2006/relationships/slideMaster" Target="slideMasters/slideMaster15.xml"/><Relationship Id="rId16" Type="http://schemas.openxmlformats.org/officeDocument/2006/relationships/slideMaster" Target="slideMasters/slideMaster16.xml"/><Relationship Id="rId17" Type="http://schemas.openxmlformats.org/officeDocument/2006/relationships/slideMaster" Target="slideMasters/slideMaster17.xml"/><Relationship Id="rId18" Type="http://schemas.openxmlformats.org/officeDocument/2006/relationships/slide" Target="slides/slide1.xml"/><Relationship Id="rId19" Type="http://schemas.openxmlformats.org/officeDocument/2006/relationships/slide" Target="slides/slide2.xml"/><Relationship Id="rId37" Type="http://schemas.openxmlformats.org/officeDocument/2006/relationships/slide" Target="slides/slide20.xml"/><Relationship Id="rId38" Type="http://schemas.openxmlformats.org/officeDocument/2006/relationships/slide" Target="slides/slide21.xml"/><Relationship Id="rId39" Type="http://schemas.openxmlformats.org/officeDocument/2006/relationships/slide" Target="slides/slide22.xml"/><Relationship Id="rId40" Type="http://schemas.openxmlformats.org/officeDocument/2006/relationships/slide" Target="slides/slide23.xml"/><Relationship Id="rId41" Type="http://schemas.openxmlformats.org/officeDocument/2006/relationships/slide" Target="slides/slide24.xml"/><Relationship Id="rId42" Type="http://schemas.openxmlformats.org/officeDocument/2006/relationships/slide" Target="slides/slide25.xml"/><Relationship Id="rId43" Type="http://schemas.openxmlformats.org/officeDocument/2006/relationships/slide" Target="slides/slide26.xml"/><Relationship Id="rId44" Type="http://schemas.openxmlformats.org/officeDocument/2006/relationships/slide" Target="slides/slide27.xml"/><Relationship Id="rId4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72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xmlns:p="http://schemas.openxmlformats.org/presentationml/2006/main" xmlns:r="http://schemas.openxmlformats.org/officeDocument/2006/relationships" xmlns:a="http://schemas.openxmlformats.org/drawingml/2006/main" val="1"/>
            </a:ext>
          </a:extLst>
        </p:spPr>
      </p:sp>
      <p:sp>
        <p:nvSpPr>
          <p:cNvPr id="215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15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smtClean="0"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A8F6AAE-877D-534A-B210-1828D785185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3186751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1pPr>
    <a:lvl2pPr marL="45595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2pPr>
    <a:lvl3pPr marL="9119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3pPr>
    <a:lvl4pPr marL="136786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4pPr>
    <a:lvl5pPr marL="1823836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5pPr>
    <a:lvl6pPr marL="2279795" algn="l" defTabSz="91191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35721" algn="l" defTabSz="91191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1711" algn="l" defTabSz="91191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47666" algn="l" defTabSz="91191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spAutoFit/>
          </a:bodyPr>
          <a:lstStyle/>
          <a:p>
            <a:endParaRPr/>
          </a:p>
        </p:txBody>
      </p:sp>
      <p:sp>
        <p:nvSpPr>
          <p:cNvPr id="91" name="Shape 91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spAutoFit/>
          </a:bodyPr>
          <a:lstStyle/>
          <a:p>
            <a:pPr>
              <a:buSzPct val="25000"/>
            </a:pPr>
            <a:r>
              <a:rPr lang="x-none">
                <a:solidFill>
                  <a:prstClr val="black"/>
                </a:solidFill>
              </a:rPr>
              <a:t> 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However, enormous threats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98A370-7EAD-4553-9CD2-BEA7727CE1E0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419964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Tambien</a:t>
            </a:r>
            <a:r>
              <a:rPr lang="en-US" dirty="0"/>
              <a:t> </a:t>
            </a:r>
            <a:r>
              <a:rPr lang="en-US" dirty="0" err="1"/>
              <a:t>impacta</a:t>
            </a:r>
            <a:r>
              <a:rPr lang="en-US" dirty="0"/>
              <a:t> a la </a:t>
            </a:r>
            <a:r>
              <a:rPr lang="en-US" dirty="0" err="1"/>
              <a:t>gente</a:t>
            </a:r>
            <a:r>
              <a:rPr lang="en-US" dirty="0"/>
              <a:t> que local </a:t>
            </a:r>
            <a:r>
              <a:rPr lang="en-US" dirty="0" err="1"/>
              <a:t>solamente</a:t>
            </a:r>
            <a:r>
              <a:rPr lang="en-US" dirty="0"/>
              <a:t> </a:t>
            </a:r>
            <a:r>
              <a:rPr lang="en-US" dirty="0" err="1"/>
              <a:t>quiere</a:t>
            </a:r>
            <a:r>
              <a:rPr lang="en-US" dirty="0"/>
              <a:t> </a:t>
            </a:r>
            <a:r>
              <a:rPr lang="en-US" dirty="0" err="1"/>
              <a:t>vivir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</a:t>
            </a:r>
            <a:r>
              <a:rPr lang="en-US" dirty="0" err="1"/>
              <a:t>vida</a:t>
            </a:r>
            <a:r>
              <a:rPr lang="en-US" dirty="0"/>
              <a:t> </a:t>
            </a:r>
            <a:r>
              <a:rPr lang="en-US" dirty="0" err="1"/>
              <a:t>digna</a:t>
            </a:r>
            <a:r>
              <a:rPr lang="en-US" dirty="0"/>
              <a:t> de forma </a:t>
            </a:r>
            <a:r>
              <a:rPr lang="en-US" dirty="0" err="1"/>
              <a:t>sostenible</a:t>
            </a:r>
            <a:r>
              <a:rPr lang="en-US" dirty="0"/>
              <a:t>,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armonia</a:t>
            </a:r>
            <a:r>
              <a:rPr lang="en-US" dirty="0"/>
              <a:t> con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recursos</a:t>
            </a:r>
            <a:r>
              <a:rPr lang="en-US" dirty="0"/>
              <a:t> </a:t>
            </a:r>
            <a:r>
              <a:rPr lang="en-US" dirty="0" err="1"/>
              <a:t>naturales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691AE2-B787-41B6-98E7-DEAE147E1782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970064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8908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Tambien</a:t>
            </a:r>
            <a:r>
              <a:rPr lang="en-US" dirty="0"/>
              <a:t> </a:t>
            </a:r>
            <a:r>
              <a:rPr lang="en-US" dirty="0" err="1"/>
              <a:t>nos</a:t>
            </a:r>
            <a:r>
              <a:rPr lang="en-US" dirty="0"/>
              <a:t> </a:t>
            </a:r>
            <a:r>
              <a:rPr lang="en-US" dirty="0" err="1"/>
              <a:t>roba</a:t>
            </a:r>
            <a:r>
              <a:rPr lang="en-US" dirty="0"/>
              <a:t> de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elementos</a:t>
            </a:r>
            <a:r>
              <a:rPr lang="en-US" dirty="0"/>
              <a:t> </a:t>
            </a:r>
            <a:r>
              <a:rPr lang="en-US" dirty="0" err="1"/>
              <a:t>basicos</a:t>
            </a:r>
            <a:r>
              <a:rPr lang="en-US" dirty="0"/>
              <a:t> que </a:t>
            </a:r>
            <a:r>
              <a:rPr lang="en-US" dirty="0" err="1"/>
              <a:t>necesitamos</a:t>
            </a:r>
            <a:r>
              <a:rPr lang="en-US" dirty="0"/>
              <a:t> para </a:t>
            </a:r>
            <a:r>
              <a:rPr lang="en-US" dirty="0" err="1"/>
              <a:t>vivir</a:t>
            </a:r>
            <a:r>
              <a:rPr lang="en-US" dirty="0"/>
              <a:t>, </a:t>
            </a:r>
            <a:r>
              <a:rPr lang="en-US" dirty="0" err="1"/>
              <a:t>como</a:t>
            </a:r>
            <a:r>
              <a:rPr lang="en-US" dirty="0"/>
              <a:t> el </a:t>
            </a:r>
            <a:r>
              <a:rPr lang="en-US" dirty="0" err="1"/>
              <a:t>agua</a:t>
            </a:r>
            <a:r>
              <a:rPr lang="en-US" dirty="0"/>
              <a:t> y el</a:t>
            </a:r>
            <a:r>
              <a:rPr lang="en-US" baseline="0" dirty="0"/>
              <a:t> </a:t>
            </a:r>
            <a:r>
              <a:rPr lang="en-US" baseline="0" dirty="0" err="1"/>
              <a:t>aire</a:t>
            </a:r>
            <a:r>
              <a:rPr lang="en-US" baseline="0" dirty="0"/>
              <a:t>.</a:t>
            </a:r>
            <a:endParaRPr lang="en-US" dirty="0"/>
          </a:p>
          <a:p>
            <a:r>
              <a:rPr lang="en-US" dirty="0"/>
              <a:t>Y </a:t>
            </a:r>
            <a:r>
              <a:rPr lang="en-US" dirty="0" err="1"/>
              <a:t>exacerba</a:t>
            </a:r>
            <a:r>
              <a:rPr lang="en-US" dirty="0"/>
              <a:t>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impactos</a:t>
            </a:r>
            <a:r>
              <a:rPr lang="en-US" dirty="0"/>
              <a:t> del </a:t>
            </a:r>
            <a:r>
              <a:rPr lang="en-US" dirty="0" err="1"/>
              <a:t>cambio</a:t>
            </a:r>
            <a:r>
              <a:rPr lang="en-US" dirty="0"/>
              <a:t> </a:t>
            </a:r>
            <a:r>
              <a:rPr lang="en-US" dirty="0" err="1"/>
              <a:t>climatico</a:t>
            </a:r>
            <a:r>
              <a:rPr lang="en-US" dirty="0"/>
              <a:t> – de lo </a:t>
            </a:r>
            <a:r>
              <a:rPr lang="en-US" dirty="0" err="1"/>
              <a:t>cual</a:t>
            </a:r>
            <a:r>
              <a:rPr lang="en-US" dirty="0"/>
              <a:t> Mesoamerica no </a:t>
            </a:r>
            <a:r>
              <a:rPr lang="en-US" dirty="0" err="1"/>
              <a:t>tiene</a:t>
            </a:r>
            <a:r>
              <a:rPr lang="en-US" dirty="0"/>
              <a:t> la culpa, </a:t>
            </a:r>
            <a:r>
              <a:rPr lang="en-US" dirty="0" err="1"/>
              <a:t>pero</a:t>
            </a:r>
            <a:r>
              <a:rPr lang="en-US" dirty="0"/>
              <a:t> </a:t>
            </a:r>
            <a:r>
              <a:rPr lang="en-US" dirty="0" err="1"/>
              <a:t>esta</a:t>
            </a:r>
            <a:r>
              <a:rPr lang="en-US" dirty="0"/>
              <a:t> </a:t>
            </a:r>
            <a:r>
              <a:rPr lang="en-US" dirty="0" err="1"/>
              <a:t>expuesta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691AE2-B787-41B6-98E7-DEAE147E1782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787037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However, enormous threats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98A370-7EAD-4553-9CD2-BEA7727CE1E0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419964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931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44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089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3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178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723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267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812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357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7A51B-F555-409E-BF27-FA8D651CD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3793A-2910-4413-A39E-AE4A499E40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763427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7A51B-F555-409E-BF27-FA8D651CD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3793A-2910-4413-A39E-AE4A499E40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6443953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63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59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19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78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38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797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57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17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76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s-E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91E8D-F0C4-4E13-89B5-BF6A967688CD}" type="datetimeFigureOut">
              <a:rPr lang="es-ES" smtClean="0">
                <a:solidFill>
                  <a:prstClr val="white">
                    <a:tint val="75000"/>
                  </a:prstClr>
                </a:solidFill>
              </a:rPr>
              <a:pPr/>
              <a:t>10/31/20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968EE-C8B1-4D1E-876F-0C25F8E1FAE6}" type="slidenum">
              <a:rPr lang="es-E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0276664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91E8D-F0C4-4E13-89B5-BF6A967688CD}" type="datetimeFigureOut">
              <a:rPr lang="es-ES" smtClean="0">
                <a:solidFill>
                  <a:prstClr val="white">
                    <a:tint val="75000"/>
                  </a:prstClr>
                </a:solidFill>
              </a:rPr>
              <a:pPr/>
              <a:t>10/31/20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968EE-C8B1-4D1E-876F-0C25F8E1FAE6}" type="slidenum">
              <a:rPr lang="es-E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3552085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4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88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595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191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78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38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7979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572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171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476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91E8D-F0C4-4E13-89B5-BF6A967688CD}" type="datetimeFigureOut">
              <a:rPr lang="es-ES" smtClean="0">
                <a:solidFill>
                  <a:prstClr val="white">
                    <a:tint val="75000"/>
                  </a:prstClr>
                </a:solidFill>
              </a:rPr>
              <a:pPr/>
              <a:t>10/31/20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968EE-C8B1-4D1E-876F-0C25F8E1FAE6}" type="slidenum">
              <a:rPr lang="es-E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8340871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91E8D-F0C4-4E13-89B5-BF6A967688CD}" type="datetimeFigureOut">
              <a:rPr lang="es-ES" smtClean="0">
                <a:solidFill>
                  <a:prstClr val="white">
                    <a:tint val="75000"/>
                  </a:prstClr>
                </a:solidFill>
              </a:rPr>
              <a:pPr/>
              <a:t>10/31/20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968EE-C8B1-4D1E-876F-0C25F8E1FAE6}" type="slidenum">
              <a:rPr lang="es-E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4275834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9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953" indent="0">
              <a:buNone/>
              <a:defRPr sz="2000" b="1"/>
            </a:lvl2pPr>
            <a:lvl3pPr marL="911913" indent="0">
              <a:buNone/>
              <a:defRPr sz="1800" b="1"/>
            </a:lvl3pPr>
            <a:lvl4pPr marL="1367860" indent="0">
              <a:buNone/>
              <a:defRPr sz="1600" b="1"/>
            </a:lvl4pPr>
            <a:lvl5pPr marL="1823836" indent="0">
              <a:buNone/>
              <a:defRPr sz="1600" b="1"/>
            </a:lvl5pPr>
            <a:lvl6pPr marL="2279795" indent="0">
              <a:buNone/>
              <a:defRPr sz="1600" b="1"/>
            </a:lvl6pPr>
            <a:lvl7pPr marL="2735721" indent="0">
              <a:buNone/>
              <a:defRPr sz="1600" b="1"/>
            </a:lvl7pPr>
            <a:lvl8pPr marL="3191711" indent="0">
              <a:buNone/>
              <a:defRPr sz="1600" b="1"/>
            </a:lvl8pPr>
            <a:lvl9pPr marL="364766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9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9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953" indent="0">
              <a:buNone/>
              <a:defRPr sz="2000" b="1"/>
            </a:lvl2pPr>
            <a:lvl3pPr marL="911913" indent="0">
              <a:buNone/>
              <a:defRPr sz="1800" b="1"/>
            </a:lvl3pPr>
            <a:lvl4pPr marL="1367860" indent="0">
              <a:buNone/>
              <a:defRPr sz="1600" b="1"/>
            </a:lvl4pPr>
            <a:lvl5pPr marL="1823836" indent="0">
              <a:buNone/>
              <a:defRPr sz="1600" b="1"/>
            </a:lvl5pPr>
            <a:lvl6pPr marL="2279795" indent="0">
              <a:buNone/>
              <a:defRPr sz="1600" b="1"/>
            </a:lvl6pPr>
            <a:lvl7pPr marL="2735721" indent="0">
              <a:buNone/>
              <a:defRPr sz="1600" b="1"/>
            </a:lvl7pPr>
            <a:lvl8pPr marL="3191711" indent="0">
              <a:buNone/>
              <a:defRPr sz="1600" b="1"/>
            </a:lvl8pPr>
            <a:lvl9pPr marL="364766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9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91E8D-F0C4-4E13-89B5-BF6A967688CD}" type="datetimeFigureOut">
              <a:rPr lang="es-ES" smtClean="0">
                <a:solidFill>
                  <a:prstClr val="white">
                    <a:tint val="75000"/>
                  </a:prstClr>
                </a:solidFill>
              </a:rPr>
              <a:pPr/>
              <a:t>10/31/20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968EE-C8B1-4D1E-876F-0C25F8E1FAE6}" type="slidenum">
              <a:rPr lang="es-E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2370397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91E8D-F0C4-4E13-89B5-BF6A967688CD}" type="datetimeFigureOut">
              <a:rPr lang="es-ES" smtClean="0">
                <a:solidFill>
                  <a:prstClr val="white">
                    <a:tint val="75000"/>
                  </a:prstClr>
                </a:solidFill>
              </a:rPr>
              <a:pPr/>
              <a:t>10/31/20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968EE-C8B1-4D1E-876F-0C25F8E1FAE6}" type="slidenum">
              <a:rPr lang="es-E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8507009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91E8D-F0C4-4E13-89B5-BF6A967688CD}" type="datetimeFigureOut">
              <a:rPr lang="es-ES" smtClean="0">
                <a:solidFill>
                  <a:prstClr val="white">
                    <a:tint val="75000"/>
                  </a:prstClr>
                </a:solidFill>
              </a:rPr>
              <a:pPr/>
              <a:t>10/31/20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968EE-C8B1-4D1E-876F-0C25F8E1FAE6}" type="slidenum">
              <a:rPr lang="es-E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4765915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4" y="2732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70" y="1435113"/>
            <a:ext cx="3008313" cy="4691064"/>
          </a:xfrm>
        </p:spPr>
        <p:txBody>
          <a:bodyPr/>
          <a:lstStyle>
            <a:lvl1pPr marL="0" indent="0">
              <a:buNone/>
              <a:defRPr sz="1400"/>
            </a:lvl1pPr>
            <a:lvl2pPr marL="455953" indent="0">
              <a:buNone/>
              <a:defRPr sz="1200"/>
            </a:lvl2pPr>
            <a:lvl3pPr marL="911913" indent="0">
              <a:buNone/>
              <a:defRPr sz="1000"/>
            </a:lvl3pPr>
            <a:lvl4pPr marL="1367860" indent="0">
              <a:buNone/>
              <a:defRPr sz="900"/>
            </a:lvl4pPr>
            <a:lvl5pPr marL="1823836" indent="0">
              <a:buNone/>
              <a:defRPr sz="900"/>
            </a:lvl5pPr>
            <a:lvl6pPr marL="2279795" indent="0">
              <a:buNone/>
              <a:defRPr sz="900"/>
            </a:lvl6pPr>
            <a:lvl7pPr marL="2735721" indent="0">
              <a:buNone/>
              <a:defRPr sz="900"/>
            </a:lvl7pPr>
            <a:lvl8pPr marL="3191711" indent="0">
              <a:buNone/>
              <a:defRPr sz="900"/>
            </a:lvl8pPr>
            <a:lvl9pPr marL="364766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91E8D-F0C4-4E13-89B5-BF6A967688CD}" type="datetimeFigureOut">
              <a:rPr lang="es-ES" smtClean="0">
                <a:solidFill>
                  <a:prstClr val="white">
                    <a:tint val="75000"/>
                  </a:prstClr>
                </a:solidFill>
              </a:rPr>
              <a:pPr/>
              <a:t>10/31/20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968EE-C8B1-4D1E-876F-0C25F8E1FAE6}" type="slidenum">
              <a:rPr lang="es-E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719469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6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5953" indent="0">
              <a:buNone/>
              <a:defRPr sz="2800"/>
            </a:lvl2pPr>
            <a:lvl3pPr marL="911913" indent="0">
              <a:buNone/>
              <a:defRPr sz="2400"/>
            </a:lvl3pPr>
            <a:lvl4pPr marL="1367860" indent="0">
              <a:buNone/>
              <a:defRPr sz="2000"/>
            </a:lvl4pPr>
            <a:lvl5pPr marL="1823836" indent="0">
              <a:buNone/>
              <a:defRPr sz="2000"/>
            </a:lvl5pPr>
            <a:lvl6pPr marL="2279795" indent="0">
              <a:buNone/>
              <a:defRPr sz="2000"/>
            </a:lvl6pPr>
            <a:lvl7pPr marL="2735721" indent="0">
              <a:buNone/>
              <a:defRPr sz="2000"/>
            </a:lvl7pPr>
            <a:lvl8pPr marL="3191711" indent="0">
              <a:buNone/>
              <a:defRPr sz="2000"/>
            </a:lvl8pPr>
            <a:lvl9pPr marL="3647666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1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5953" indent="0">
              <a:buNone/>
              <a:defRPr sz="1200"/>
            </a:lvl2pPr>
            <a:lvl3pPr marL="911913" indent="0">
              <a:buNone/>
              <a:defRPr sz="1000"/>
            </a:lvl3pPr>
            <a:lvl4pPr marL="1367860" indent="0">
              <a:buNone/>
              <a:defRPr sz="900"/>
            </a:lvl4pPr>
            <a:lvl5pPr marL="1823836" indent="0">
              <a:buNone/>
              <a:defRPr sz="900"/>
            </a:lvl5pPr>
            <a:lvl6pPr marL="2279795" indent="0">
              <a:buNone/>
              <a:defRPr sz="900"/>
            </a:lvl6pPr>
            <a:lvl7pPr marL="2735721" indent="0">
              <a:buNone/>
              <a:defRPr sz="900"/>
            </a:lvl7pPr>
            <a:lvl8pPr marL="3191711" indent="0">
              <a:buNone/>
              <a:defRPr sz="900"/>
            </a:lvl8pPr>
            <a:lvl9pPr marL="364766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91E8D-F0C4-4E13-89B5-BF6A967688CD}" type="datetimeFigureOut">
              <a:rPr lang="es-ES" smtClean="0">
                <a:solidFill>
                  <a:prstClr val="white">
                    <a:tint val="75000"/>
                  </a:prstClr>
                </a:solidFill>
              </a:rPr>
              <a:pPr/>
              <a:t>10/31/20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968EE-C8B1-4D1E-876F-0C25F8E1FAE6}" type="slidenum">
              <a:rPr lang="es-E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6896086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91E8D-F0C4-4E13-89B5-BF6A967688CD}" type="datetimeFigureOut">
              <a:rPr lang="es-ES" smtClean="0">
                <a:solidFill>
                  <a:prstClr val="white">
                    <a:tint val="75000"/>
                  </a:prstClr>
                </a:solidFill>
              </a:rPr>
              <a:pPr/>
              <a:t>10/31/20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968EE-C8B1-4D1E-876F-0C25F8E1FAE6}" type="slidenum">
              <a:rPr lang="es-E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028731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78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8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7A51B-F555-409E-BF27-FA8D651CD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3793A-2910-4413-A39E-AE4A499E40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5239377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706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06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91E8D-F0C4-4E13-89B5-BF6A967688CD}" type="datetimeFigureOut">
              <a:rPr lang="es-ES" smtClean="0">
                <a:solidFill>
                  <a:prstClr val="white">
                    <a:tint val="75000"/>
                  </a:prstClr>
                </a:solidFill>
              </a:rPr>
              <a:pPr/>
              <a:t>10/31/20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968EE-C8B1-4D1E-876F-0C25F8E1FAE6}" type="slidenum">
              <a:rPr lang="es-E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0439472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6C37F-85A9-4B04-9E8C-592D1BA1D3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17E3A-75DC-45AE-AD1E-5519BAB04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2083537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6C37F-85A9-4B04-9E8C-592D1BA1D3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17E3A-75DC-45AE-AD1E-5519BAB04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3591104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6C37F-85A9-4B04-9E8C-592D1BA1D3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17E3A-75DC-45AE-AD1E-5519BAB04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7042613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6C37F-85A9-4B04-9E8C-592D1BA1D3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17E3A-75DC-45AE-AD1E-5519BAB04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5473979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6C37F-85A9-4B04-9E8C-592D1BA1D3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17E3A-75DC-45AE-AD1E-5519BAB04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5953928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6C37F-85A9-4B04-9E8C-592D1BA1D3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17E3A-75DC-45AE-AD1E-5519BAB04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7832233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6C37F-85A9-4B04-9E8C-592D1BA1D3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17E3A-75DC-45AE-AD1E-5519BAB04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9081945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6C37F-85A9-4B04-9E8C-592D1BA1D3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17E3A-75DC-45AE-AD1E-5519BAB04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1811506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6C37F-85A9-4B04-9E8C-592D1BA1D3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17E3A-75DC-45AE-AD1E-5519BAB04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29118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3" y="2130440"/>
            <a:ext cx="7772400" cy="147002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258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516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774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032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290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54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9807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4065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s-E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91E8D-F0C4-4E13-89B5-BF6A967688CD}" type="datetimeFigureOut">
              <a:rPr lang="es-ES" smtClean="0">
                <a:solidFill>
                  <a:prstClr val="white">
                    <a:tint val="75000"/>
                  </a:prstClr>
                </a:solidFill>
              </a:rPr>
              <a:pPr/>
              <a:t>10/31/20</a:t>
            </a:fld>
            <a:endParaRPr lang="es-E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968EE-C8B1-4D1E-876F-0C25F8E1FAE6}" type="slidenum">
              <a:rPr lang="es-E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s-E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44792963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6C37F-85A9-4B04-9E8C-592D1BA1D3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17E3A-75DC-45AE-AD1E-5519BAB04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4052460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6C37F-85A9-4B04-9E8C-592D1BA1D3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17E3A-75DC-45AE-AD1E-5519BAB04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88819308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6C37F-85A9-4B04-9E8C-592D1BA1D3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17E3A-75DC-45AE-AD1E-5519BAB04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4510366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6C37F-85A9-4B04-9E8C-592D1BA1D3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17E3A-75DC-45AE-AD1E-5519BAB04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2521619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6C37F-85A9-4B04-9E8C-592D1BA1D3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17E3A-75DC-45AE-AD1E-5519BAB04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4376042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6C37F-85A9-4B04-9E8C-592D1BA1D3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17E3A-75DC-45AE-AD1E-5519BAB04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62745521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6C37F-85A9-4B04-9E8C-592D1BA1D3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17E3A-75DC-45AE-AD1E-5519BAB04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37035605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6C37F-85A9-4B04-9E8C-592D1BA1D3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17E3A-75DC-45AE-AD1E-5519BAB04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09810268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6C37F-85A9-4B04-9E8C-592D1BA1D3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17E3A-75DC-45AE-AD1E-5519BAB04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1843238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6C37F-85A9-4B04-9E8C-592D1BA1D3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17E3A-75DC-45AE-AD1E-5519BAB04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980903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91E8D-F0C4-4E13-89B5-BF6A967688CD}" type="datetimeFigureOut">
              <a:rPr lang="es-ES" smtClean="0">
                <a:solidFill>
                  <a:prstClr val="white">
                    <a:tint val="75000"/>
                  </a:prstClr>
                </a:solidFill>
              </a:rPr>
              <a:pPr/>
              <a:t>10/31/20</a:t>
            </a:fld>
            <a:endParaRPr lang="es-E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968EE-C8B1-4D1E-876F-0C25F8E1FAE6}" type="slidenum">
              <a:rPr lang="es-E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s-E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96366226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6C37F-85A9-4B04-9E8C-592D1BA1D3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17E3A-75DC-45AE-AD1E-5519BAB04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7368424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6C37F-85A9-4B04-9E8C-592D1BA1D3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17E3A-75DC-45AE-AD1E-5519BAB04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90982819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6C37F-85A9-4B04-9E8C-592D1BA1D3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17E3A-75DC-45AE-AD1E-5519BAB04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30878611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6C37F-85A9-4B04-9E8C-592D1BA1D3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17E3A-75DC-45AE-AD1E-5519BAB04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23770367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6C37F-85A9-4B04-9E8C-592D1BA1D3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17E3A-75DC-45AE-AD1E-5519BAB04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62229681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6C37F-85A9-4B04-9E8C-592D1BA1D3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17E3A-75DC-45AE-AD1E-5519BAB04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19891651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6C37F-85A9-4B04-9E8C-592D1BA1D3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17E3A-75DC-45AE-AD1E-5519BAB04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04753092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6C37F-85A9-4B04-9E8C-592D1BA1D3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17E3A-75DC-45AE-AD1E-5519BAB04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413459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6C37F-85A9-4B04-9E8C-592D1BA1D3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17E3A-75DC-45AE-AD1E-5519BAB04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04142632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6C37F-85A9-4B04-9E8C-592D1BA1D3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17E3A-75DC-45AE-AD1E-5519BAB04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016115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8202"/>
            <a:ext cx="7772400" cy="1362075"/>
          </a:xfrm>
        </p:spPr>
        <p:txBody>
          <a:bodyPr anchor="t"/>
          <a:lstStyle>
            <a:lvl1pPr algn="l">
              <a:defRPr sz="3900" b="1" cap="all"/>
            </a:lvl1pPr>
          </a:lstStyle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8"/>
            <a:ext cx="7772400" cy="1500186"/>
          </a:xfrm>
        </p:spPr>
        <p:txBody>
          <a:bodyPr anchor="b"/>
          <a:lstStyle>
            <a:lvl1pPr marL="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1pPr>
            <a:lvl2pPr marL="425817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85164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77459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703289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129079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554909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980748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40656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91E8D-F0C4-4E13-89B5-BF6A967688CD}" type="datetimeFigureOut">
              <a:rPr lang="es-ES" smtClean="0">
                <a:solidFill>
                  <a:prstClr val="white">
                    <a:tint val="75000"/>
                  </a:prstClr>
                </a:solidFill>
              </a:rPr>
              <a:pPr/>
              <a:t>10/31/20</a:t>
            </a:fld>
            <a:endParaRPr lang="es-E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968EE-C8B1-4D1E-876F-0C25F8E1FAE6}" type="slidenum">
              <a:rPr lang="es-E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s-E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61330382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6C37F-85A9-4B04-9E8C-592D1BA1D3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17E3A-75DC-45AE-AD1E-5519BAB04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3131324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6C37F-85A9-4B04-9E8C-592D1BA1D3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17E3A-75DC-45AE-AD1E-5519BAB04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71628019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6C37F-85A9-4B04-9E8C-592D1BA1D3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17E3A-75DC-45AE-AD1E-5519BAB04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45439543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6C37F-85A9-4B04-9E8C-592D1BA1D3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17E3A-75DC-45AE-AD1E-5519BAB04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49049738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6C37F-85A9-4B04-9E8C-592D1BA1D3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17E3A-75DC-45AE-AD1E-5519BAB04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40353507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6C37F-85A9-4B04-9E8C-592D1BA1D3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17E3A-75DC-45AE-AD1E-5519BAB04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85743569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6C37F-85A9-4B04-9E8C-592D1BA1D3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17E3A-75DC-45AE-AD1E-5519BAB04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33170978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6C37F-85A9-4B04-9E8C-592D1BA1D3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17E3A-75DC-45AE-AD1E-5519BAB04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83859395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6C37F-85A9-4B04-9E8C-592D1BA1D3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17E3A-75DC-45AE-AD1E-5519BAB04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62018800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6C37F-85A9-4B04-9E8C-592D1BA1D3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17E3A-75DC-45AE-AD1E-5519BAB04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30658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91E8D-F0C4-4E13-89B5-BF6A967688CD}" type="datetimeFigureOut">
              <a:rPr lang="es-ES" smtClean="0">
                <a:solidFill>
                  <a:prstClr val="white">
                    <a:tint val="75000"/>
                  </a:prstClr>
                </a:solidFill>
              </a:rPr>
              <a:pPr/>
              <a:t>10/31/20</a:t>
            </a:fld>
            <a:endParaRPr lang="es-E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968EE-C8B1-4D1E-876F-0C25F8E1FAE6}" type="slidenum">
              <a:rPr lang="es-E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s-E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5210676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6C37F-85A9-4B04-9E8C-592D1BA1D3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17E3A-75DC-45AE-AD1E-5519BAB04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54530760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6C37F-85A9-4B04-9E8C-592D1BA1D3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17E3A-75DC-45AE-AD1E-5519BAB04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04662252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6C37F-85A9-4B04-9E8C-592D1BA1D3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17E3A-75DC-45AE-AD1E-5519BAB04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00123063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6C37F-85A9-4B04-9E8C-592D1BA1D3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17E3A-75DC-45AE-AD1E-5519BAB04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21964126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6C37F-85A9-4B04-9E8C-592D1BA1D3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17E3A-75DC-45AE-AD1E-5519BAB04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03782621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3" y="2130441"/>
            <a:ext cx="7772400" cy="147002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759" y="3886200"/>
            <a:ext cx="6400801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056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112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169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22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281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338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394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451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s-E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22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191E8D-F0C4-4E13-89B5-BF6A967688CD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22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10/31/20</a:t>
            </a:fld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22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22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C968EE-C8B1-4D1E-876F-0C25F8E1FAE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22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81380716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22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191E8D-F0C4-4E13-89B5-BF6A967688CD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22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10/31/20</a:t>
            </a:fld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22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22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C968EE-C8B1-4D1E-876F-0C25F8E1FAE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22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61318941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8320"/>
            <a:ext cx="7772400" cy="1362075"/>
          </a:xfrm>
        </p:spPr>
        <p:txBody>
          <a:bodyPr anchor="t"/>
          <a:lstStyle>
            <a:lvl1pPr algn="l">
              <a:defRPr sz="3900" b="1" cap="all"/>
            </a:lvl1pPr>
          </a:lstStyle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7393"/>
            <a:ext cx="7772400" cy="1500185"/>
          </a:xfrm>
        </p:spPr>
        <p:txBody>
          <a:bodyPr anchor="b"/>
          <a:lstStyle>
            <a:lvl1pPr marL="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1pPr>
            <a:lvl2pPr marL="40564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81126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1690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62258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202819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43383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83944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324517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22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191E8D-F0C4-4E13-89B5-BF6A967688CD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22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10/31/20</a:t>
            </a:fld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22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22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C968EE-C8B1-4D1E-876F-0C25F8E1FAE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22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62209132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11"/>
            <a:ext cx="4038600" cy="4525963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8" y="1600211"/>
            <a:ext cx="4038600" cy="4525963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22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191E8D-F0C4-4E13-89B5-BF6A967688CD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22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10/31/20</a:t>
            </a:fld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22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22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C968EE-C8B1-4D1E-876F-0C25F8E1FAE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22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24391006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86" y="1536129"/>
            <a:ext cx="4040188" cy="639763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05645" indent="0">
              <a:buNone/>
              <a:defRPr sz="1900" b="1"/>
            </a:lvl2pPr>
            <a:lvl3pPr marL="811268" indent="0">
              <a:buNone/>
              <a:defRPr sz="1700" b="1"/>
            </a:lvl3pPr>
            <a:lvl4pPr marL="1216907" indent="0">
              <a:buNone/>
              <a:defRPr sz="1500" b="1"/>
            </a:lvl4pPr>
            <a:lvl5pPr marL="1622581" indent="0">
              <a:buNone/>
              <a:defRPr sz="1500" b="1"/>
            </a:lvl5pPr>
            <a:lvl6pPr marL="2028197" indent="0">
              <a:buNone/>
              <a:defRPr sz="1500" b="1"/>
            </a:lvl6pPr>
            <a:lvl7pPr marL="2433833" indent="0">
              <a:buNone/>
              <a:defRPr sz="1500" b="1"/>
            </a:lvl7pPr>
            <a:lvl8pPr marL="2839445" indent="0">
              <a:buNone/>
              <a:defRPr sz="1500" b="1"/>
            </a:lvl8pPr>
            <a:lvl9pPr marL="3245174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86" y="2174879"/>
            <a:ext cx="4040188" cy="3951288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4" y="1536129"/>
            <a:ext cx="4041777" cy="639763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05645" indent="0">
              <a:buNone/>
              <a:defRPr sz="1900" b="1"/>
            </a:lvl2pPr>
            <a:lvl3pPr marL="811268" indent="0">
              <a:buNone/>
              <a:defRPr sz="1700" b="1"/>
            </a:lvl3pPr>
            <a:lvl4pPr marL="1216907" indent="0">
              <a:buNone/>
              <a:defRPr sz="1500" b="1"/>
            </a:lvl4pPr>
            <a:lvl5pPr marL="1622581" indent="0">
              <a:buNone/>
              <a:defRPr sz="1500" b="1"/>
            </a:lvl5pPr>
            <a:lvl6pPr marL="2028197" indent="0">
              <a:buNone/>
              <a:defRPr sz="1500" b="1"/>
            </a:lvl6pPr>
            <a:lvl7pPr marL="2433833" indent="0">
              <a:buNone/>
              <a:defRPr sz="1500" b="1"/>
            </a:lvl7pPr>
            <a:lvl8pPr marL="2839445" indent="0">
              <a:buNone/>
              <a:defRPr sz="1500" b="1"/>
            </a:lvl8pPr>
            <a:lvl9pPr marL="3245174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4" y="2174879"/>
            <a:ext cx="4041777" cy="3951288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22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191E8D-F0C4-4E13-89B5-BF6A967688CD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22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10/31/20</a:t>
            </a:fld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22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22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C968EE-C8B1-4D1E-876F-0C25F8E1FAE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22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734670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4" y="1535593"/>
            <a:ext cx="4040187" cy="639762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25817" indent="0">
              <a:buNone/>
              <a:defRPr sz="1900" b="1"/>
            </a:lvl2pPr>
            <a:lvl3pPr marL="851648" indent="0">
              <a:buNone/>
              <a:defRPr sz="1700" b="1"/>
            </a:lvl3pPr>
            <a:lvl4pPr marL="1277459" indent="0">
              <a:buNone/>
              <a:defRPr sz="1500" b="1"/>
            </a:lvl4pPr>
            <a:lvl5pPr marL="1703289" indent="0">
              <a:buNone/>
              <a:defRPr sz="1500" b="1"/>
            </a:lvl5pPr>
            <a:lvl6pPr marL="2129079" indent="0">
              <a:buNone/>
              <a:defRPr sz="1500" b="1"/>
            </a:lvl6pPr>
            <a:lvl7pPr marL="2554909" indent="0">
              <a:buNone/>
              <a:defRPr sz="1500" b="1"/>
            </a:lvl7pPr>
            <a:lvl8pPr marL="2980748" indent="0">
              <a:buNone/>
              <a:defRPr sz="1500" b="1"/>
            </a:lvl8pPr>
            <a:lvl9pPr marL="3406561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4" y="2174879"/>
            <a:ext cx="4040187" cy="3951288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593"/>
            <a:ext cx="4041776" cy="639762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25817" indent="0">
              <a:buNone/>
              <a:defRPr sz="1900" b="1"/>
            </a:lvl2pPr>
            <a:lvl3pPr marL="851648" indent="0">
              <a:buNone/>
              <a:defRPr sz="1700" b="1"/>
            </a:lvl3pPr>
            <a:lvl4pPr marL="1277459" indent="0">
              <a:buNone/>
              <a:defRPr sz="1500" b="1"/>
            </a:lvl4pPr>
            <a:lvl5pPr marL="1703289" indent="0">
              <a:buNone/>
              <a:defRPr sz="1500" b="1"/>
            </a:lvl5pPr>
            <a:lvl6pPr marL="2129079" indent="0">
              <a:buNone/>
              <a:defRPr sz="1500" b="1"/>
            </a:lvl6pPr>
            <a:lvl7pPr marL="2554909" indent="0">
              <a:buNone/>
              <a:defRPr sz="1500" b="1"/>
            </a:lvl7pPr>
            <a:lvl8pPr marL="2980748" indent="0">
              <a:buNone/>
              <a:defRPr sz="1500" b="1"/>
            </a:lvl8pPr>
            <a:lvl9pPr marL="3406561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9"/>
            <a:ext cx="4041776" cy="3951288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91E8D-F0C4-4E13-89B5-BF6A967688CD}" type="datetimeFigureOut">
              <a:rPr lang="es-ES" smtClean="0">
                <a:solidFill>
                  <a:prstClr val="white">
                    <a:tint val="75000"/>
                  </a:prstClr>
                </a:solidFill>
              </a:rPr>
              <a:pPr/>
              <a:t>10/31/20</a:t>
            </a:fld>
            <a:endParaRPr lang="es-E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968EE-C8B1-4D1E-876F-0C25F8E1FAE6}" type="slidenum">
              <a:rPr lang="es-E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s-E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57971679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22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191E8D-F0C4-4E13-89B5-BF6A967688CD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22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10/31/20</a:t>
            </a:fld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22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22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C968EE-C8B1-4D1E-876F-0C25F8E1FAE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22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45605108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22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191E8D-F0C4-4E13-89B5-BF6A967688CD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22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10/31/20</a:t>
            </a:fld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22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22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C968EE-C8B1-4D1E-876F-0C25F8E1FAE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22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53507379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506" y="273068"/>
            <a:ext cx="3008313" cy="1162051"/>
          </a:xfrm>
        </p:spPr>
        <p:txBody>
          <a:bodyPr anchor="b"/>
          <a:lstStyle>
            <a:lvl1pPr algn="l">
              <a:defRPr sz="1900" b="1"/>
            </a:lvl1pPr>
          </a:lstStyle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861" y="275762"/>
            <a:ext cx="5111750" cy="5853113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506" y="1435595"/>
            <a:ext cx="3008313" cy="4691064"/>
          </a:xfrm>
        </p:spPr>
        <p:txBody>
          <a:bodyPr/>
          <a:lstStyle>
            <a:lvl1pPr marL="0" indent="0">
              <a:buNone/>
              <a:defRPr sz="1200"/>
            </a:lvl1pPr>
            <a:lvl2pPr marL="405645" indent="0">
              <a:buNone/>
              <a:defRPr sz="1200"/>
            </a:lvl2pPr>
            <a:lvl3pPr marL="811268" indent="0">
              <a:buNone/>
              <a:defRPr sz="900"/>
            </a:lvl3pPr>
            <a:lvl4pPr marL="1216907" indent="0">
              <a:buNone/>
              <a:defRPr sz="700"/>
            </a:lvl4pPr>
            <a:lvl5pPr marL="1622581" indent="0">
              <a:buNone/>
              <a:defRPr sz="700"/>
            </a:lvl5pPr>
            <a:lvl6pPr marL="2028197" indent="0">
              <a:buNone/>
              <a:defRPr sz="700"/>
            </a:lvl6pPr>
            <a:lvl7pPr marL="2433833" indent="0">
              <a:buNone/>
              <a:defRPr sz="700"/>
            </a:lvl7pPr>
            <a:lvl8pPr marL="2839445" indent="0">
              <a:buNone/>
              <a:defRPr sz="700"/>
            </a:lvl8pPr>
            <a:lvl9pPr marL="3245174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22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191E8D-F0C4-4E13-89B5-BF6A967688CD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22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10/31/20</a:t>
            </a:fld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22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22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C968EE-C8B1-4D1E-876F-0C25F8E1FAE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22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59902486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4801609"/>
            <a:ext cx="5486400" cy="566739"/>
          </a:xfrm>
        </p:spPr>
        <p:txBody>
          <a:bodyPr anchor="b"/>
          <a:lstStyle>
            <a:lvl1pPr algn="l">
              <a:defRPr sz="1900" b="1"/>
            </a:lvl1pPr>
          </a:lstStyle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612776"/>
            <a:ext cx="5486400" cy="4114800"/>
          </a:xfrm>
        </p:spPr>
        <p:txBody>
          <a:bodyPr/>
          <a:lstStyle>
            <a:lvl1pPr marL="0" indent="0">
              <a:buNone/>
              <a:defRPr sz="3100"/>
            </a:lvl1pPr>
            <a:lvl2pPr marL="405645" indent="0">
              <a:buNone/>
              <a:defRPr sz="2700"/>
            </a:lvl2pPr>
            <a:lvl3pPr marL="811268" indent="0">
              <a:buNone/>
              <a:defRPr sz="2200"/>
            </a:lvl3pPr>
            <a:lvl4pPr marL="1216907" indent="0">
              <a:buNone/>
              <a:defRPr sz="1900"/>
            </a:lvl4pPr>
            <a:lvl5pPr marL="1622581" indent="0">
              <a:buNone/>
              <a:defRPr sz="1900"/>
            </a:lvl5pPr>
            <a:lvl6pPr marL="2028197" indent="0">
              <a:buNone/>
              <a:defRPr sz="1900"/>
            </a:lvl6pPr>
            <a:lvl7pPr marL="2433833" indent="0">
              <a:buNone/>
              <a:defRPr sz="1900"/>
            </a:lvl7pPr>
            <a:lvl8pPr marL="2839445" indent="0">
              <a:buNone/>
              <a:defRPr sz="1900"/>
            </a:lvl8pPr>
            <a:lvl9pPr marL="3245174" indent="0">
              <a:buNone/>
              <a:defRPr sz="1900"/>
            </a:lvl9pPr>
          </a:lstStyle>
          <a:p>
            <a:endParaRPr lang="es-E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5369233"/>
            <a:ext cx="5486400" cy="804863"/>
          </a:xfrm>
        </p:spPr>
        <p:txBody>
          <a:bodyPr/>
          <a:lstStyle>
            <a:lvl1pPr marL="0" indent="0">
              <a:buNone/>
              <a:defRPr sz="1200"/>
            </a:lvl1pPr>
            <a:lvl2pPr marL="405645" indent="0">
              <a:buNone/>
              <a:defRPr sz="1200"/>
            </a:lvl2pPr>
            <a:lvl3pPr marL="811268" indent="0">
              <a:buNone/>
              <a:defRPr sz="900"/>
            </a:lvl3pPr>
            <a:lvl4pPr marL="1216907" indent="0">
              <a:buNone/>
              <a:defRPr sz="700"/>
            </a:lvl4pPr>
            <a:lvl5pPr marL="1622581" indent="0">
              <a:buNone/>
              <a:defRPr sz="700"/>
            </a:lvl5pPr>
            <a:lvl6pPr marL="2028197" indent="0">
              <a:buNone/>
              <a:defRPr sz="700"/>
            </a:lvl6pPr>
            <a:lvl7pPr marL="2433833" indent="0">
              <a:buNone/>
              <a:defRPr sz="700"/>
            </a:lvl7pPr>
            <a:lvl8pPr marL="2839445" indent="0">
              <a:buNone/>
              <a:defRPr sz="700"/>
            </a:lvl8pPr>
            <a:lvl9pPr marL="3245174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22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191E8D-F0C4-4E13-89B5-BF6A967688CD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22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10/31/20</a:t>
            </a:fld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22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22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C968EE-C8B1-4D1E-876F-0C25F8E1FAE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22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44839512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22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191E8D-F0C4-4E13-89B5-BF6A967688CD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22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10/31/20</a:t>
            </a:fld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22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22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C968EE-C8B1-4D1E-876F-0C25F8E1FAE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22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97304141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11" y="274955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8187" y="274955"/>
            <a:ext cx="6019799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22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191E8D-F0C4-4E13-89B5-BF6A967688CD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22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10/31/20</a:t>
            </a:fld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22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22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C968EE-C8B1-4D1E-876F-0C25F8E1FAE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22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09861540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3" y="2130584"/>
            <a:ext cx="7772400" cy="147002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789" y="3886200"/>
            <a:ext cx="6400801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03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06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103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138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173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207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241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276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s-E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91E8D-F0C4-4E13-89B5-BF6A967688CD}" type="datetimeFigureOut">
              <a:rPr lang="es-ES" smtClean="0">
                <a:solidFill>
                  <a:prstClr val="white">
                    <a:tint val="75000"/>
                  </a:prstClr>
                </a:solidFill>
              </a:rPr>
              <a:pPr/>
              <a:t>10/31/20</a:t>
            </a:fld>
            <a:endParaRPr lang="es-E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968EE-C8B1-4D1E-876F-0C25F8E1FAE6}" type="slidenum">
              <a:rPr lang="es-E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s-E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77764478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91E8D-F0C4-4E13-89B5-BF6A967688CD}" type="datetimeFigureOut">
              <a:rPr lang="es-ES" smtClean="0">
                <a:solidFill>
                  <a:prstClr val="white">
                    <a:tint val="75000"/>
                  </a:prstClr>
                </a:solidFill>
              </a:rPr>
              <a:pPr/>
              <a:t>10/31/20</a:t>
            </a:fld>
            <a:endParaRPr lang="es-E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968EE-C8B1-4D1E-876F-0C25F8E1FAE6}" type="slidenum">
              <a:rPr lang="es-E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s-E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00275614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8336"/>
            <a:ext cx="7772400" cy="1362075"/>
          </a:xfrm>
        </p:spPr>
        <p:txBody>
          <a:bodyPr anchor="t"/>
          <a:lstStyle>
            <a:lvl1pPr algn="l">
              <a:defRPr sz="3900" b="1" cap="all"/>
            </a:lvl1pPr>
          </a:lstStyle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7402"/>
            <a:ext cx="7772400" cy="1500185"/>
          </a:xfrm>
        </p:spPr>
        <p:txBody>
          <a:bodyPr anchor="b"/>
          <a:lstStyle>
            <a:lvl1pPr marL="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1pPr>
            <a:lvl2pPr marL="403463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80688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1034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61380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201730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4207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82415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322763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91E8D-F0C4-4E13-89B5-BF6A967688CD}" type="datetimeFigureOut">
              <a:rPr lang="es-ES" smtClean="0">
                <a:solidFill>
                  <a:prstClr val="white">
                    <a:tint val="75000"/>
                  </a:prstClr>
                </a:solidFill>
              </a:rPr>
              <a:pPr/>
              <a:t>10/31/20</a:t>
            </a:fld>
            <a:endParaRPr lang="es-E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968EE-C8B1-4D1E-876F-0C25F8E1FAE6}" type="slidenum">
              <a:rPr lang="es-E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s-E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05253640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16"/>
            <a:ext cx="4038600" cy="4525963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8" y="1600216"/>
            <a:ext cx="4038600" cy="4525963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91E8D-F0C4-4E13-89B5-BF6A967688CD}" type="datetimeFigureOut">
              <a:rPr lang="es-ES" smtClean="0">
                <a:solidFill>
                  <a:prstClr val="white">
                    <a:tint val="75000"/>
                  </a:prstClr>
                </a:solidFill>
              </a:rPr>
              <a:pPr/>
              <a:t>10/31/20</a:t>
            </a:fld>
            <a:endParaRPr lang="es-E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968EE-C8B1-4D1E-876F-0C25F8E1FAE6}" type="slidenum">
              <a:rPr lang="es-E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s-E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432360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91E8D-F0C4-4E13-89B5-BF6A967688CD}" type="datetimeFigureOut">
              <a:rPr lang="es-ES" smtClean="0">
                <a:solidFill>
                  <a:prstClr val="white">
                    <a:tint val="75000"/>
                  </a:prstClr>
                </a:solidFill>
              </a:rPr>
              <a:pPr/>
              <a:t>10/31/20</a:t>
            </a:fld>
            <a:endParaRPr lang="es-E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968EE-C8B1-4D1E-876F-0C25F8E1FAE6}" type="slidenum">
              <a:rPr lang="es-E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s-E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05435515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86" y="1536131"/>
            <a:ext cx="4040188" cy="639763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03463" indent="0">
              <a:buNone/>
              <a:defRPr sz="1900" b="1"/>
            </a:lvl2pPr>
            <a:lvl3pPr marL="806882" indent="0">
              <a:buNone/>
              <a:defRPr sz="1700" b="1"/>
            </a:lvl3pPr>
            <a:lvl4pPr marL="1210343" indent="0">
              <a:buNone/>
              <a:defRPr sz="1500" b="1"/>
            </a:lvl4pPr>
            <a:lvl5pPr marL="1613806" indent="0">
              <a:buNone/>
              <a:defRPr sz="1500" b="1"/>
            </a:lvl5pPr>
            <a:lvl6pPr marL="2017303" indent="0">
              <a:buNone/>
              <a:defRPr sz="1500" b="1"/>
            </a:lvl6pPr>
            <a:lvl7pPr marL="2420715" indent="0">
              <a:buNone/>
              <a:defRPr sz="1500" b="1"/>
            </a:lvl7pPr>
            <a:lvl8pPr marL="2824151" indent="0">
              <a:buNone/>
              <a:defRPr sz="1500" b="1"/>
            </a:lvl8pPr>
            <a:lvl9pPr marL="3227638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86" y="2174879"/>
            <a:ext cx="4040188" cy="3951288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9" y="1536131"/>
            <a:ext cx="4041777" cy="639763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03463" indent="0">
              <a:buNone/>
              <a:defRPr sz="1900" b="1"/>
            </a:lvl2pPr>
            <a:lvl3pPr marL="806882" indent="0">
              <a:buNone/>
              <a:defRPr sz="1700" b="1"/>
            </a:lvl3pPr>
            <a:lvl4pPr marL="1210343" indent="0">
              <a:buNone/>
              <a:defRPr sz="1500" b="1"/>
            </a:lvl4pPr>
            <a:lvl5pPr marL="1613806" indent="0">
              <a:buNone/>
              <a:defRPr sz="1500" b="1"/>
            </a:lvl5pPr>
            <a:lvl6pPr marL="2017303" indent="0">
              <a:buNone/>
              <a:defRPr sz="1500" b="1"/>
            </a:lvl6pPr>
            <a:lvl7pPr marL="2420715" indent="0">
              <a:buNone/>
              <a:defRPr sz="1500" b="1"/>
            </a:lvl7pPr>
            <a:lvl8pPr marL="2824151" indent="0">
              <a:buNone/>
              <a:defRPr sz="1500" b="1"/>
            </a:lvl8pPr>
            <a:lvl9pPr marL="3227638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9" y="2174879"/>
            <a:ext cx="4041777" cy="3951288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91E8D-F0C4-4E13-89B5-BF6A967688CD}" type="datetimeFigureOut">
              <a:rPr lang="es-ES" smtClean="0">
                <a:solidFill>
                  <a:prstClr val="white">
                    <a:tint val="75000"/>
                  </a:prstClr>
                </a:solidFill>
              </a:rPr>
              <a:pPr/>
              <a:t>10/31/20</a:t>
            </a:fld>
            <a:endParaRPr lang="es-E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968EE-C8B1-4D1E-876F-0C25F8E1FAE6}" type="slidenum">
              <a:rPr lang="es-E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s-E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45981027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91E8D-F0C4-4E13-89B5-BF6A967688CD}" type="datetimeFigureOut">
              <a:rPr lang="es-ES" smtClean="0">
                <a:solidFill>
                  <a:prstClr val="white">
                    <a:tint val="75000"/>
                  </a:prstClr>
                </a:solidFill>
              </a:rPr>
              <a:pPr/>
              <a:t>10/31/20</a:t>
            </a:fld>
            <a:endParaRPr lang="es-E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968EE-C8B1-4D1E-876F-0C25F8E1FAE6}" type="slidenum">
              <a:rPr lang="es-E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s-E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98243748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91E8D-F0C4-4E13-89B5-BF6A967688CD}" type="datetimeFigureOut">
              <a:rPr lang="es-ES" smtClean="0">
                <a:solidFill>
                  <a:prstClr val="white">
                    <a:tint val="75000"/>
                  </a:prstClr>
                </a:solidFill>
              </a:rPr>
              <a:pPr/>
              <a:t>10/31/20</a:t>
            </a:fld>
            <a:endParaRPr lang="es-E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968EE-C8B1-4D1E-876F-0C25F8E1FAE6}" type="slidenum">
              <a:rPr lang="es-E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s-E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68713764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5" y="273211"/>
            <a:ext cx="3008313" cy="1162051"/>
          </a:xfrm>
        </p:spPr>
        <p:txBody>
          <a:bodyPr anchor="b"/>
          <a:lstStyle>
            <a:lvl1pPr algn="l">
              <a:defRPr sz="1900" b="1"/>
            </a:lvl1pPr>
          </a:lstStyle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861" y="275905"/>
            <a:ext cx="5111750" cy="5853113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5" y="1435595"/>
            <a:ext cx="3008313" cy="4691064"/>
          </a:xfrm>
        </p:spPr>
        <p:txBody>
          <a:bodyPr/>
          <a:lstStyle>
            <a:lvl1pPr marL="0" indent="0">
              <a:buNone/>
              <a:defRPr sz="1200"/>
            </a:lvl1pPr>
            <a:lvl2pPr marL="403463" indent="0">
              <a:buNone/>
              <a:defRPr sz="1200"/>
            </a:lvl2pPr>
            <a:lvl3pPr marL="806882" indent="0">
              <a:buNone/>
              <a:defRPr sz="900"/>
            </a:lvl3pPr>
            <a:lvl4pPr marL="1210343" indent="0">
              <a:buNone/>
              <a:defRPr sz="700"/>
            </a:lvl4pPr>
            <a:lvl5pPr marL="1613806" indent="0">
              <a:buNone/>
              <a:defRPr sz="700"/>
            </a:lvl5pPr>
            <a:lvl6pPr marL="2017303" indent="0">
              <a:buNone/>
              <a:defRPr sz="700"/>
            </a:lvl6pPr>
            <a:lvl7pPr marL="2420715" indent="0">
              <a:buNone/>
              <a:defRPr sz="700"/>
            </a:lvl7pPr>
            <a:lvl8pPr marL="2824151" indent="0">
              <a:buNone/>
              <a:defRPr sz="700"/>
            </a:lvl8pPr>
            <a:lvl9pPr marL="322763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91E8D-F0C4-4E13-89B5-BF6A967688CD}" type="datetimeFigureOut">
              <a:rPr lang="es-ES" smtClean="0">
                <a:solidFill>
                  <a:prstClr val="white">
                    <a:tint val="75000"/>
                  </a:prstClr>
                </a:solidFill>
              </a:rPr>
              <a:pPr/>
              <a:t>10/31/20</a:t>
            </a:fld>
            <a:endParaRPr lang="es-E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968EE-C8B1-4D1E-876F-0C25F8E1FAE6}" type="slidenum">
              <a:rPr lang="es-E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s-E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15382354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4801624"/>
            <a:ext cx="5486400" cy="566739"/>
          </a:xfrm>
        </p:spPr>
        <p:txBody>
          <a:bodyPr anchor="b"/>
          <a:lstStyle>
            <a:lvl1pPr algn="l">
              <a:defRPr sz="1900" b="1"/>
            </a:lvl1pPr>
          </a:lstStyle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612776"/>
            <a:ext cx="5486400" cy="4114800"/>
          </a:xfrm>
        </p:spPr>
        <p:txBody>
          <a:bodyPr/>
          <a:lstStyle>
            <a:lvl1pPr marL="0" indent="0">
              <a:buNone/>
              <a:defRPr sz="3100"/>
            </a:lvl1pPr>
            <a:lvl2pPr marL="403463" indent="0">
              <a:buNone/>
              <a:defRPr sz="2700"/>
            </a:lvl2pPr>
            <a:lvl3pPr marL="806882" indent="0">
              <a:buNone/>
              <a:defRPr sz="2200"/>
            </a:lvl3pPr>
            <a:lvl4pPr marL="1210343" indent="0">
              <a:buNone/>
              <a:defRPr sz="1900"/>
            </a:lvl4pPr>
            <a:lvl5pPr marL="1613806" indent="0">
              <a:buNone/>
              <a:defRPr sz="1900"/>
            </a:lvl5pPr>
            <a:lvl6pPr marL="2017303" indent="0">
              <a:buNone/>
              <a:defRPr sz="1900"/>
            </a:lvl6pPr>
            <a:lvl7pPr marL="2420715" indent="0">
              <a:buNone/>
              <a:defRPr sz="1900"/>
            </a:lvl7pPr>
            <a:lvl8pPr marL="2824151" indent="0">
              <a:buNone/>
              <a:defRPr sz="1900"/>
            </a:lvl8pPr>
            <a:lvl9pPr marL="3227638" indent="0">
              <a:buNone/>
              <a:defRPr sz="1900"/>
            </a:lvl9pPr>
          </a:lstStyle>
          <a:p>
            <a:endParaRPr lang="es-E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5369376"/>
            <a:ext cx="5486400" cy="804863"/>
          </a:xfrm>
        </p:spPr>
        <p:txBody>
          <a:bodyPr/>
          <a:lstStyle>
            <a:lvl1pPr marL="0" indent="0">
              <a:buNone/>
              <a:defRPr sz="1200"/>
            </a:lvl1pPr>
            <a:lvl2pPr marL="403463" indent="0">
              <a:buNone/>
              <a:defRPr sz="1200"/>
            </a:lvl2pPr>
            <a:lvl3pPr marL="806882" indent="0">
              <a:buNone/>
              <a:defRPr sz="900"/>
            </a:lvl3pPr>
            <a:lvl4pPr marL="1210343" indent="0">
              <a:buNone/>
              <a:defRPr sz="700"/>
            </a:lvl4pPr>
            <a:lvl5pPr marL="1613806" indent="0">
              <a:buNone/>
              <a:defRPr sz="700"/>
            </a:lvl5pPr>
            <a:lvl6pPr marL="2017303" indent="0">
              <a:buNone/>
              <a:defRPr sz="700"/>
            </a:lvl6pPr>
            <a:lvl7pPr marL="2420715" indent="0">
              <a:buNone/>
              <a:defRPr sz="700"/>
            </a:lvl7pPr>
            <a:lvl8pPr marL="2824151" indent="0">
              <a:buNone/>
              <a:defRPr sz="700"/>
            </a:lvl8pPr>
            <a:lvl9pPr marL="322763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91E8D-F0C4-4E13-89B5-BF6A967688CD}" type="datetimeFigureOut">
              <a:rPr lang="es-ES" smtClean="0">
                <a:solidFill>
                  <a:prstClr val="white">
                    <a:tint val="75000"/>
                  </a:prstClr>
                </a:solidFill>
              </a:rPr>
              <a:pPr/>
              <a:t>10/31/20</a:t>
            </a:fld>
            <a:endParaRPr lang="es-E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968EE-C8B1-4D1E-876F-0C25F8E1FAE6}" type="slidenum">
              <a:rPr lang="es-E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s-E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13008373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91E8D-F0C4-4E13-89B5-BF6A967688CD}" type="datetimeFigureOut">
              <a:rPr lang="es-ES" smtClean="0">
                <a:solidFill>
                  <a:prstClr val="white">
                    <a:tint val="75000"/>
                  </a:prstClr>
                </a:solidFill>
              </a:rPr>
              <a:pPr/>
              <a:t>10/31/20</a:t>
            </a:fld>
            <a:endParaRPr lang="es-E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968EE-C8B1-4D1E-876F-0C25F8E1FAE6}" type="slidenum">
              <a:rPr lang="es-E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s-E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0451661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11" y="27509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8326" y="275098"/>
            <a:ext cx="6019799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91E8D-F0C4-4E13-89B5-BF6A967688CD}" type="datetimeFigureOut">
              <a:rPr lang="es-ES" smtClean="0">
                <a:solidFill>
                  <a:prstClr val="white">
                    <a:tint val="75000"/>
                  </a:prstClr>
                </a:solidFill>
              </a:rPr>
              <a:pPr/>
              <a:t>10/31/20</a:t>
            </a:fld>
            <a:endParaRPr lang="es-E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968EE-C8B1-4D1E-876F-0C25F8E1FAE6}" type="slidenum">
              <a:rPr lang="es-E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s-E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39085617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770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47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096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43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192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740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287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83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385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7A51B-F555-409E-BF27-FA8D651CD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3793A-2910-4413-A39E-AE4A499E40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5369959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7A51B-F555-409E-BF27-FA8D651CD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3793A-2910-4413-A39E-AE4A499E40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95375123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11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955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479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0962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439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1924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7406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2879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8367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3851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7A51B-F555-409E-BF27-FA8D651CD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3793A-2910-4413-A39E-AE4A499E40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732114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91E8D-F0C4-4E13-89B5-BF6A967688CD}" type="datetimeFigureOut">
              <a:rPr lang="es-ES" smtClean="0">
                <a:solidFill>
                  <a:prstClr val="white">
                    <a:tint val="75000"/>
                  </a:prstClr>
                </a:solidFill>
              </a:rPr>
              <a:pPr/>
              <a:t>10/31/20</a:t>
            </a:fld>
            <a:endParaRPr lang="es-E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968EE-C8B1-4D1E-876F-0C25F8E1FAE6}" type="slidenum">
              <a:rPr lang="es-E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s-E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30042610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7A51B-F555-409E-BF27-FA8D651CD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3793A-2910-4413-A39E-AE4A499E40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17072286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9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4798" indent="0">
              <a:buNone/>
              <a:defRPr sz="2000" b="1"/>
            </a:lvl2pPr>
            <a:lvl3pPr marL="909629" indent="0">
              <a:buNone/>
              <a:defRPr sz="1800" b="1"/>
            </a:lvl3pPr>
            <a:lvl4pPr marL="1364395" indent="0">
              <a:buNone/>
              <a:defRPr sz="1600" b="1"/>
            </a:lvl4pPr>
            <a:lvl5pPr marL="1819246" indent="0">
              <a:buNone/>
              <a:defRPr sz="1600" b="1"/>
            </a:lvl5pPr>
            <a:lvl6pPr marL="2274061" indent="0">
              <a:buNone/>
              <a:defRPr sz="1600" b="1"/>
            </a:lvl6pPr>
            <a:lvl7pPr marL="2728795" indent="0">
              <a:buNone/>
              <a:defRPr sz="1600" b="1"/>
            </a:lvl7pPr>
            <a:lvl8pPr marL="3183678" indent="0">
              <a:buNone/>
              <a:defRPr sz="1600" b="1"/>
            </a:lvl8pPr>
            <a:lvl9pPr marL="36385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9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9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4798" indent="0">
              <a:buNone/>
              <a:defRPr sz="2000" b="1"/>
            </a:lvl2pPr>
            <a:lvl3pPr marL="909629" indent="0">
              <a:buNone/>
              <a:defRPr sz="1800" b="1"/>
            </a:lvl3pPr>
            <a:lvl4pPr marL="1364395" indent="0">
              <a:buNone/>
              <a:defRPr sz="1600" b="1"/>
            </a:lvl4pPr>
            <a:lvl5pPr marL="1819246" indent="0">
              <a:buNone/>
              <a:defRPr sz="1600" b="1"/>
            </a:lvl5pPr>
            <a:lvl6pPr marL="2274061" indent="0">
              <a:buNone/>
              <a:defRPr sz="1600" b="1"/>
            </a:lvl6pPr>
            <a:lvl7pPr marL="2728795" indent="0">
              <a:buNone/>
              <a:defRPr sz="1600" b="1"/>
            </a:lvl7pPr>
            <a:lvl8pPr marL="3183678" indent="0">
              <a:buNone/>
              <a:defRPr sz="1600" b="1"/>
            </a:lvl8pPr>
            <a:lvl9pPr marL="36385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9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7A51B-F555-409E-BF27-FA8D651CD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3793A-2910-4413-A39E-AE4A499E40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7589807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7A51B-F555-409E-BF27-FA8D651CD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3793A-2910-4413-A39E-AE4A499E40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34168148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7A51B-F555-409E-BF27-FA8D651CD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3793A-2910-4413-A39E-AE4A499E40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92045067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33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4" y="27339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331" y="1435113"/>
            <a:ext cx="3008313" cy="4691064"/>
          </a:xfrm>
        </p:spPr>
        <p:txBody>
          <a:bodyPr/>
          <a:lstStyle>
            <a:lvl1pPr marL="0" indent="0">
              <a:buNone/>
              <a:defRPr sz="1400"/>
            </a:lvl1pPr>
            <a:lvl2pPr marL="454798" indent="0">
              <a:buNone/>
              <a:defRPr sz="1200"/>
            </a:lvl2pPr>
            <a:lvl3pPr marL="909629" indent="0">
              <a:buNone/>
              <a:defRPr sz="1000"/>
            </a:lvl3pPr>
            <a:lvl4pPr marL="1364395" indent="0">
              <a:buNone/>
              <a:defRPr sz="900"/>
            </a:lvl4pPr>
            <a:lvl5pPr marL="1819246" indent="0">
              <a:buNone/>
              <a:defRPr sz="900"/>
            </a:lvl5pPr>
            <a:lvl6pPr marL="2274061" indent="0">
              <a:buNone/>
              <a:defRPr sz="900"/>
            </a:lvl6pPr>
            <a:lvl7pPr marL="2728795" indent="0">
              <a:buNone/>
              <a:defRPr sz="900"/>
            </a:lvl7pPr>
            <a:lvl8pPr marL="3183678" indent="0">
              <a:buNone/>
              <a:defRPr sz="900"/>
            </a:lvl8pPr>
            <a:lvl9pPr marL="36385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7A51B-F555-409E-BF27-FA8D651CD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3793A-2910-4413-A39E-AE4A499E40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13234118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6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4798" indent="0">
              <a:buNone/>
              <a:defRPr sz="2800"/>
            </a:lvl2pPr>
            <a:lvl3pPr marL="909629" indent="0">
              <a:buNone/>
              <a:defRPr sz="2400"/>
            </a:lvl3pPr>
            <a:lvl4pPr marL="1364395" indent="0">
              <a:buNone/>
              <a:defRPr sz="2000"/>
            </a:lvl4pPr>
            <a:lvl5pPr marL="1819246" indent="0">
              <a:buNone/>
              <a:defRPr sz="2000"/>
            </a:lvl5pPr>
            <a:lvl6pPr marL="2274061" indent="0">
              <a:buNone/>
              <a:defRPr sz="2000"/>
            </a:lvl6pPr>
            <a:lvl7pPr marL="2728795" indent="0">
              <a:buNone/>
              <a:defRPr sz="2000"/>
            </a:lvl7pPr>
            <a:lvl8pPr marL="3183678" indent="0">
              <a:buNone/>
              <a:defRPr sz="2000"/>
            </a:lvl8pPr>
            <a:lvl9pPr marL="3638518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1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4798" indent="0">
              <a:buNone/>
              <a:defRPr sz="1200"/>
            </a:lvl2pPr>
            <a:lvl3pPr marL="909629" indent="0">
              <a:buNone/>
              <a:defRPr sz="1000"/>
            </a:lvl3pPr>
            <a:lvl4pPr marL="1364395" indent="0">
              <a:buNone/>
              <a:defRPr sz="900"/>
            </a:lvl4pPr>
            <a:lvl5pPr marL="1819246" indent="0">
              <a:buNone/>
              <a:defRPr sz="900"/>
            </a:lvl5pPr>
            <a:lvl6pPr marL="2274061" indent="0">
              <a:buNone/>
              <a:defRPr sz="900"/>
            </a:lvl6pPr>
            <a:lvl7pPr marL="2728795" indent="0">
              <a:buNone/>
              <a:defRPr sz="900"/>
            </a:lvl7pPr>
            <a:lvl8pPr marL="3183678" indent="0">
              <a:buNone/>
              <a:defRPr sz="900"/>
            </a:lvl8pPr>
            <a:lvl9pPr marL="36385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7A51B-F555-409E-BF27-FA8D651CD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3793A-2910-4413-A39E-AE4A499E40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57993135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7A51B-F555-409E-BF27-FA8D651CD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3793A-2910-4413-A39E-AE4A499E40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95636099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77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7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7A51B-F555-409E-BF27-FA8D651CD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3793A-2910-4413-A39E-AE4A499E40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163003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2" y="273050"/>
            <a:ext cx="3008313" cy="1162050"/>
          </a:xfrm>
        </p:spPr>
        <p:txBody>
          <a:bodyPr anchor="b"/>
          <a:lstStyle>
            <a:lvl1pPr algn="l">
              <a:defRPr sz="1900" b="1"/>
            </a:lvl1pPr>
          </a:lstStyle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435" y="274830"/>
            <a:ext cx="5111750" cy="5853113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2" y="1435595"/>
            <a:ext cx="3008313" cy="4691064"/>
          </a:xfrm>
        </p:spPr>
        <p:txBody>
          <a:bodyPr/>
          <a:lstStyle>
            <a:lvl1pPr marL="0" indent="0">
              <a:buNone/>
              <a:defRPr sz="1300"/>
            </a:lvl1pPr>
            <a:lvl2pPr marL="425817" indent="0">
              <a:buNone/>
              <a:defRPr sz="1200"/>
            </a:lvl2pPr>
            <a:lvl3pPr marL="851648" indent="0">
              <a:buNone/>
              <a:defRPr sz="900"/>
            </a:lvl3pPr>
            <a:lvl4pPr marL="1277459" indent="0">
              <a:buNone/>
              <a:defRPr sz="800"/>
            </a:lvl4pPr>
            <a:lvl5pPr marL="1703289" indent="0">
              <a:buNone/>
              <a:defRPr sz="800"/>
            </a:lvl5pPr>
            <a:lvl6pPr marL="2129079" indent="0">
              <a:buNone/>
              <a:defRPr sz="800"/>
            </a:lvl6pPr>
            <a:lvl7pPr marL="2554909" indent="0">
              <a:buNone/>
              <a:defRPr sz="800"/>
            </a:lvl7pPr>
            <a:lvl8pPr marL="2980748" indent="0">
              <a:buNone/>
              <a:defRPr sz="800"/>
            </a:lvl8pPr>
            <a:lvl9pPr marL="3406561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91E8D-F0C4-4E13-89B5-BF6A967688CD}" type="datetimeFigureOut">
              <a:rPr lang="es-ES" smtClean="0">
                <a:solidFill>
                  <a:prstClr val="white">
                    <a:tint val="75000"/>
                  </a:prstClr>
                </a:solidFill>
              </a:rPr>
              <a:pPr/>
              <a:t>10/31/20</a:t>
            </a:fld>
            <a:endParaRPr lang="es-E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968EE-C8B1-4D1E-876F-0C25F8E1FAE6}" type="slidenum">
              <a:rPr lang="es-E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s-E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107301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7A51B-F555-409E-BF27-FA8D651CD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3793A-2910-4413-A39E-AE4A499E40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379311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4801080"/>
            <a:ext cx="5486400" cy="566738"/>
          </a:xfrm>
        </p:spPr>
        <p:txBody>
          <a:bodyPr anchor="b"/>
          <a:lstStyle>
            <a:lvl1pPr algn="l">
              <a:defRPr sz="1900" b="1"/>
            </a:lvl1pPr>
          </a:lstStyle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612776"/>
            <a:ext cx="5486400" cy="4114800"/>
          </a:xfrm>
        </p:spPr>
        <p:txBody>
          <a:bodyPr/>
          <a:lstStyle>
            <a:lvl1pPr marL="0" indent="0">
              <a:buNone/>
              <a:defRPr sz="3100"/>
            </a:lvl1pPr>
            <a:lvl2pPr marL="425817" indent="0">
              <a:buNone/>
              <a:defRPr sz="2700"/>
            </a:lvl2pPr>
            <a:lvl3pPr marL="851648" indent="0">
              <a:buNone/>
              <a:defRPr sz="2200"/>
            </a:lvl3pPr>
            <a:lvl4pPr marL="1277459" indent="0">
              <a:buNone/>
              <a:defRPr sz="1900"/>
            </a:lvl4pPr>
            <a:lvl5pPr marL="1703289" indent="0">
              <a:buNone/>
              <a:defRPr sz="1900"/>
            </a:lvl5pPr>
            <a:lvl6pPr marL="2129079" indent="0">
              <a:buNone/>
              <a:defRPr sz="1900"/>
            </a:lvl6pPr>
            <a:lvl7pPr marL="2554909" indent="0">
              <a:buNone/>
              <a:defRPr sz="1900"/>
            </a:lvl7pPr>
            <a:lvl8pPr marL="2980748" indent="0">
              <a:buNone/>
              <a:defRPr sz="1900"/>
            </a:lvl8pPr>
            <a:lvl9pPr marL="3406561" indent="0">
              <a:buNone/>
              <a:defRPr sz="1900"/>
            </a:lvl9pPr>
          </a:lstStyle>
          <a:p>
            <a:endParaRPr lang="es-E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5369107"/>
            <a:ext cx="5486400" cy="804861"/>
          </a:xfrm>
        </p:spPr>
        <p:txBody>
          <a:bodyPr/>
          <a:lstStyle>
            <a:lvl1pPr marL="0" indent="0">
              <a:buNone/>
              <a:defRPr sz="1300"/>
            </a:lvl1pPr>
            <a:lvl2pPr marL="425817" indent="0">
              <a:buNone/>
              <a:defRPr sz="1200"/>
            </a:lvl2pPr>
            <a:lvl3pPr marL="851648" indent="0">
              <a:buNone/>
              <a:defRPr sz="900"/>
            </a:lvl3pPr>
            <a:lvl4pPr marL="1277459" indent="0">
              <a:buNone/>
              <a:defRPr sz="800"/>
            </a:lvl4pPr>
            <a:lvl5pPr marL="1703289" indent="0">
              <a:buNone/>
              <a:defRPr sz="800"/>
            </a:lvl5pPr>
            <a:lvl6pPr marL="2129079" indent="0">
              <a:buNone/>
              <a:defRPr sz="800"/>
            </a:lvl6pPr>
            <a:lvl7pPr marL="2554909" indent="0">
              <a:buNone/>
              <a:defRPr sz="800"/>
            </a:lvl7pPr>
            <a:lvl8pPr marL="2980748" indent="0">
              <a:buNone/>
              <a:defRPr sz="800"/>
            </a:lvl8pPr>
            <a:lvl9pPr marL="3406561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91E8D-F0C4-4E13-89B5-BF6A967688CD}" type="datetimeFigureOut">
              <a:rPr lang="es-ES" smtClean="0">
                <a:solidFill>
                  <a:prstClr val="white">
                    <a:tint val="75000"/>
                  </a:prstClr>
                </a:solidFill>
              </a:rPr>
              <a:pPr/>
              <a:t>10/31/20</a:t>
            </a:fld>
            <a:endParaRPr lang="es-E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968EE-C8B1-4D1E-876F-0C25F8E1FAE6}" type="slidenum">
              <a:rPr lang="es-E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s-E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231254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91E8D-F0C4-4E13-89B5-BF6A967688CD}" type="datetimeFigureOut">
              <a:rPr lang="es-ES" smtClean="0">
                <a:solidFill>
                  <a:prstClr val="white">
                    <a:tint val="75000"/>
                  </a:prstClr>
                </a:solidFill>
              </a:rPr>
              <a:pPr/>
              <a:t>10/31/20</a:t>
            </a:fld>
            <a:endParaRPr lang="es-E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968EE-C8B1-4D1E-876F-0C25F8E1FAE6}" type="slidenum">
              <a:rPr lang="es-E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s-E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27258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2" y="27465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586" y="27465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91E8D-F0C4-4E13-89B5-BF6A967688CD}" type="datetimeFigureOut">
              <a:rPr lang="es-ES" smtClean="0">
                <a:solidFill>
                  <a:prstClr val="white">
                    <a:tint val="75000"/>
                  </a:prstClr>
                </a:solidFill>
              </a:rPr>
              <a:pPr/>
              <a:t>10/31/20</a:t>
            </a:fld>
            <a:endParaRPr lang="es-E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968EE-C8B1-4D1E-876F-0C25F8E1FAE6}" type="slidenum">
              <a:rPr lang="es-E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s-E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723193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144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47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096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43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192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740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287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83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385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7A51B-F555-409E-BF27-FA8D651CD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3793A-2910-4413-A39E-AE4A499E40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75086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7A51B-F555-409E-BF27-FA8D651CD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3793A-2910-4413-A39E-AE4A499E40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390039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79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7632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479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0962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439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1924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7406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2879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8367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3851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7A51B-F555-409E-BF27-FA8D651CD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3793A-2910-4413-A39E-AE4A499E40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496248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7A51B-F555-409E-BF27-FA8D651CD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3793A-2910-4413-A39E-AE4A499E40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196168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9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4798" indent="0">
              <a:buNone/>
              <a:defRPr sz="2000" b="1"/>
            </a:lvl2pPr>
            <a:lvl3pPr marL="909629" indent="0">
              <a:buNone/>
              <a:defRPr sz="1800" b="1"/>
            </a:lvl3pPr>
            <a:lvl4pPr marL="1364395" indent="0">
              <a:buNone/>
              <a:defRPr sz="1600" b="1"/>
            </a:lvl4pPr>
            <a:lvl5pPr marL="1819246" indent="0">
              <a:buNone/>
              <a:defRPr sz="1600" b="1"/>
            </a:lvl5pPr>
            <a:lvl6pPr marL="2274061" indent="0">
              <a:buNone/>
              <a:defRPr sz="1600" b="1"/>
            </a:lvl6pPr>
            <a:lvl7pPr marL="2728795" indent="0">
              <a:buNone/>
              <a:defRPr sz="1600" b="1"/>
            </a:lvl7pPr>
            <a:lvl8pPr marL="3183678" indent="0">
              <a:buNone/>
              <a:defRPr sz="1600" b="1"/>
            </a:lvl8pPr>
            <a:lvl9pPr marL="36385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9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9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4798" indent="0">
              <a:buNone/>
              <a:defRPr sz="2000" b="1"/>
            </a:lvl2pPr>
            <a:lvl3pPr marL="909629" indent="0">
              <a:buNone/>
              <a:defRPr sz="1800" b="1"/>
            </a:lvl3pPr>
            <a:lvl4pPr marL="1364395" indent="0">
              <a:buNone/>
              <a:defRPr sz="1600" b="1"/>
            </a:lvl4pPr>
            <a:lvl5pPr marL="1819246" indent="0">
              <a:buNone/>
              <a:defRPr sz="1600" b="1"/>
            </a:lvl5pPr>
            <a:lvl6pPr marL="2274061" indent="0">
              <a:buNone/>
              <a:defRPr sz="1600" b="1"/>
            </a:lvl6pPr>
            <a:lvl7pPr marL="2728795" indent="0">
              <a:buNone/>
              <a:defRPr sz="1600" b="1"/>
            </a:lvl7pPr>
            <a:lvl8pPr marL="3183678" indent="0">
              <a:buNone/>
              <a:defRPr sz="1600" b="1"/>
            </a:lvl8pPr>
            <a:lvl9pPr marL="36385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9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7A51B-F555-409E-BF27-FA8D651CD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3793A-2910-4413-A39E-AE4A499E40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555124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7A51B-F555-409E-BF27-FA8D651CD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3793A-2910-4413-A39E-AE4A499E40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449852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7A51B-F555-409E-BF27-FA8D651CD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3793A-2910-4413-A39E-AE4A499E40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578834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26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7116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445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089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335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1786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723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2672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8125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3576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7A51B-F555-409E-BF27-FA8D651CD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3793A-2910-4413-A39E-AE4A499E40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1719465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33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4" y="27407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331" y="1435113"/>
            <a:ext cx="3008313" cy="4691064"/>
          </a:xfrm>
        </p:spPr>
        <p:txBody>
          <a:bodyPr/>
          <a:lstStyle>
            <a:lvl1pPr marL="0" indent="0">
              <a:buNone/>
              <a:defRPr sz="1400"/>
            </a:lvl1pPr>
            <a:lvl2pPr marL="454798" indent="0">
              <a:buNone/>
              <a:defRPr sz="1200"/>
            </a:lvl2pPr>
            <a:lvl3pPr marL="909629" indent="0">
              <a:buNone/>
              <a:defRPr sz="1000"/>
            </a:lvl3pPr>
            <a:lvl4pPr marL="1364395" indent="0">
              <a:buNone/>
              <a:defRPr sz="900"/>
            </a:lvl4pPr>
            <a:lvl5pPr marL="1819246" indent="0">
              <a:buNone/>
              <a:defRPr sz="900"/>
            </a:lvl5pPr>
            <a:lvl6pPr marL="2274061" indent="0">
              <a:buNone/>
              <a:defRPr sz="900"/>
            </a:lvl6pPr>
            <a:lvl7pPr marL="2728795" indent="0">
              <a:buNone/>
              <a:defRPr sz="900"/>
            </a:lvl7pPr>
            <a:lvl8pPr marL="3183678" indent="0">
              <a:buNone/>
              <a:defRPr sz="900"/>
            </a:lvl8pPr>
            <a:lvl9pPr marL="36385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7A51B-F555-409E-BF27-FA8D651CD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3793A-2910-4413-A39E-AE4A499E40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960146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6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4798" indent="0">
              <a:buNone/>
              <a:defRPr sz="2800"/>
            </a:lvl2pPr>
            <a:lvl3pPr marL="909629" indent="0">
              <a:buNone/>
              <a:defRPr sz="2400"/>
            </a:lvl3pPr>
            <a:lvl4pPr marL="1364395" indent="0">
              <a:buNone/>
              <a:defRPr sz="2000"/>
            </a:lvl4pPr>
            <a:lvl5pPr marL="1819246" indent="0">
              <a:buNone/>
              <a:defRPr sz="2000"/>
            </a:lvl5pPr>
            <a:lvl6pPr marL="2274061" indent="0">
              <a:buNone/>
              <a:defRPr sz="2000"/>
            </a:lvl6pPr>
            <a:lvl7pPr marL="2728795" indent="0">
              <a:buNone/>
              <a:defRPr sz="2000"/>
            </a:lvl7pPr>
            <a:lvl8pPr marL="3183678" indent="0">
              <a:buNone/>
              <a:defRPr sz="2000"/>
            </a:lvl8pPr>
            <a:lvl9pPr marL="3638518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1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4798" indent="0">
              <a:buNone/>
              <a:defRPr sz="1200"/>
            </a:lvl2pPr>
            <a:lvl3pPr marL="909629" indent="0">
              <a:buNone/>
              <a:defRPr sz="1000"/>
            </a:lvl3pPr>
            <a:lvl4pPr marL="1364395" indent="0">
              <a:buNone/>
              <a:defRPr sz="900"/>
            </a:lvl4pPr>
            <a:lvl5pPr marL="1819246" indent="0">
              <a:buNone/>
              <a:defRPr sz="900"/>
            </a:lvl5pPr>
            <a:lvl6pPr marL="2274061" indent="0">
              <a:buNone/>
              <a:defRPr sz="900"/>
            </a:lvl6pPr>
            <a:lvl7pPr marL="2728795" indent="0">
              <a:buNone/>
              <a:defRPr sz="900"/>
            </a:lvl7pPr>
            <a:lvl8pPr marL="3183678" indent="0">
              <a:buNone/>
              <a:defRPr sz="900"/>
            </a:lvl8pPr>
            <a:lvl9pPr marL="36385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7A51B-F555-409E-BF27-FA8D651CD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3793A-2910-4413-A39E-AE4A499E40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153895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7A51B-F555-409E-BF27-FA8D651CD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3793A-2910-4413-A39E-AE4A499E40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640219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77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7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7A51B-F555-409E-BF27-FA8D651CD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3793A-2910-4413-A39E-AE4A499E40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785025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75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733E1-9765-4284-B4A1-8EE09C16E9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C8827-E1F0-4F05-884A-8AFF6C29B9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19171098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733E1-9765-4284-B4A1-8EE09C16E9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C8827-E1F0-4F05-884A-8AFF6C29B9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69242113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23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7045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733E1-9765-4284-B4A1-8EE09C16E9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C8827-E1F0-4F05-884A-8AFF6C29B9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7708615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733E1-9765-4284-B4A1-8EE09C16E9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C8827-E1F0-4F05-884A-8AFF6C29B9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61447778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733E1-9765-4284-B4A1-8EE09C16E9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C8827-E1F0-4F05-884A-8AFF6C29B9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3163879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733E1-9765-4284-B4A1-8EE09C16E9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C8827-E1F0-4F05-884A-8AFF6C29B9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17123077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1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1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7A51B-F555-409E-BF27-FA8D651CD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3793A-2910-4413-A39E-AE4A499E40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3028977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733E1-9765-4284-B4A1-8EE09C16E9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C8827-E1F0-4F05-884A-8AFF6C29B9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62032368"/>
      </p:ext>
    </p:extLst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4" y="27338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733E1-9765-4284-B4A1-8EE09C16E9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C8827-E1F0-4F05-884A-8AFF6C29B9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56721910"/>
      </p:ext>
    </p:extLst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733E1-9765-4284-B4A1-8EE09C16E9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C8827-E1F0-4F05-884A-8AFF6C29B9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95980970"/>
      </p:ext>
    </p:extLst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733E1-9765-4284-B4A1-8EE09C16E9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C8827-E1F0-4F05-884A-8AFF6C29B9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88046396"/>
      </p:ext>
    </p:extLst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733E1-9765-4284-B4A1-8EE09C16E9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C8827-E1F0-4F05-884A-8AFF6C29B9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95272788"/>
      </p:ext>
    </p:extLst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8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s-E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91E8D-F0C4-4E13-89B5-BF6A967688CD}" type="datetimeFigureOut">
              <a:rPr lang="es-ES" smtClean="0">
                <a:solidFill>
                  <a:prstClr val="white">
                    <a:tint val="75000"/>
                  </a:prstClr>
                </a:solidFill>
              </a:rPr>
              <a:pPr/>
              <a:t>10/31/20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968EE-C8B1-4D1E-876F-0C25F8E1FAE6}" type="slidenum">
              <a:rPr lang="es-E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4391293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91E8D-F0C4-4E13-89B5-BF6A967688CD}" type="datetimeFigureOut">
              <a:rPr lang="es-ES" smtClean="0">
                <a:solidFill>
                  <a:prstClr val="white">
                    <a:tint val="75000"/>
                  </a:prstClr>
                </a:solidFill>
              </a:rPr>
              <a:pPr/>
              <a:t>10/31/20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968EE-C8B1-4D1E-876F-0C25F8E1FAE6}" type="slidenum">
              <a:rPr lang="es-E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3013827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6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77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91E8D-F0C4-4E13-89B5-BF6A967688CD}" type="datetimeFigureOut">
              <a:rPr lang="es-ES" smtClean="0">
                <a:solidFill>
                  <a:prstClr val="white">
                    <a:tint val="75000"/>
                  </a:prstClr>
                </a:solidFill>
              </a:rPr>
              <a:pPr/>
              <a:t>10/31/20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968EE-C8B1-4D1E-876F-0C25F8E1FAE6}" type="slidenum">
              <a:rPr lang="es-E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4905199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91E8D-F0C4-4E13-89B5-BF6A967688CD}" type="datetimeFigureOut">
              <a:rPr lang="es-ES" smtClean="0">
                <a:solidFill>
                  <a:prstClr val="white">
                    <a:tint val="75000"/>
                  </a:prstClr>
                </a:solidFill>
              </a:rPr>
              <a:pPr/>
              <a:t>10/31/20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968EE-C8B1-4D1E-876F-0C25F8E1FAE6}" type="slidenum">
              <a:rPr lang="es-E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6808845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91E8D-F0C4-4E13-89B5-BF6A967688CD}" type="datetimeFigureOut">
              <a:rPr lang="es-ES" smtClean="0">
                <a:solidFill>
                  <a:prstClr val="white">
                    <a:tint val="75000"/>
                  </a:prstClr>
                </a:solidFill>
              </a:rPr>
              <a:pPr/>
              <a:t>10/31/20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968EE-C8B1-4D1E-876F-0C25F8E1FAE6}" type="slidenum">
              <a:rPr lang="es-E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756957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9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4450" indent="0">
              <a:buNone/>
              <a:defRPr sz="2000" b="1"/>
            </a:lvl2pPr>
            <a:lvl3pPr marL="908940" indent="0">
              <a:buNone/>
              <a:defRPr sz="1800" b="1"/>
            </a:lvl3pPr>
            <a:lvl4pPr marL="1363350" indent="0">
              <a:buNone/>
              <a:defRPr sz="1600" b="1"/>
            </a:lvl4pPr>
            <a:lvl5pPr marL="1817868" indent="0">
              <a:buNone/>
              <a:defRPr sz="1600" b="1"/>
            </a:lvl5pPr>
            <a:lvl6pPr marL="2272332" indent="0">
              <a:buNone/>
              <a:defRPr sz="1600" b="1"/>
            </a:lvl6pPr>
            <a:lvl7pPr marL="2726724" indent="0">
              <a:buNone/>
              <a:defRPr sz="1600" b="1"/>
            </a:lvl7pPr>
            <a:lvl8pPr marL="3181257" indent="0">
              <a:buNone/>
              <a:defRPr sz="1600" b="1"/>
            </a:lvl8pPr>
            <a:lvl9pPr marL="363576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9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9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4450" indent="0">
              <a:buNone/>
              <a:defRPr sz="2000" b="1"/>
            </a:lvl2pPr>
            <a:lvl3pPr marL="908940" indent="0">
              <a:buNone/>
              <a:defRPr sz="1800" b="1"/>
            </a:lvl3pPr>
            <a:lvl4pPr marL="1363350" indent="0">
              <a:buNone/>
              <a:defRPr sz="1600" b="1"/>
            </a:lvl4pPr>
            <a:lvl5pPr marL="1817868" indent="0">
              <a:buNone/>
              <a:defRPr sz="1600" b="1"/>
            </a:lvl5pPr>
            <a:lvl6pPr marL="2272332" indent="0">
              <a:buNone/>
              <a:defRPr sz="1600" b="1"/>
            </a:lvl6pPr>
            <a:lvl7pPr marL="2726724" indent="0">
              <a:buNone/>
              <a:defRPr sz="1600" b="1"/>
            </a:lvl7pPr>
            <a:lvl8pPr marL="3181257" indent="0">
              <a:buNone/>
              <a:defRPr sz="1600" b="1"/>
            </a:lvl8pPr>
            <a:lvl9pPr marL="363576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9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7A51B-F555-409E-BF27-FA8D651CD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3793A-2910-4413-A39E-AE4A499E40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1368171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91E8D-F0C4-4E13-89B5-BF6A967688CD}" type="datetimeFigureOut">
              <a:rPr lang="es-ES" smtClean="0">
                <a:solidFill>
                  <a:prstClr val="white">
                    <a:tint val="75000"/>
                  </a:prstClr>
                </a:solidFill>
              </a:rPr>
              <a:pPr/>
              <a:t>10/31/20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968EE-C8B1-4D1E-876F-0C25F8E1FAE6}" type="slidenum">
              <a:rPr lang="es-E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0744230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91E8D-F0C4-4E13-89B5-BF6A967688CD}" type="datetimeFigureOut">
              <a:rPr lang="es-ES" smtClean="0">
                <a:solidFill>
                  <a:prstClr val="white">
                    <a:tint val="75000"/>
                  </a:prstClr>
                </a:solidFill>
              </a:rPr>
              <a:pPr/>
              <a:t>10/31/20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968EE-C8B1-4D1E-876F-0C25F8E1FAE6}" type="slidenum">
              <a:rPr lang="es-E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8496527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4" y="27311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91E8D-F0C4-4E13-89B5-BF6A967688CD}" type="datetimeFigureOut">
              <a:rPr lang="es-ES" smtClean="0">
                <a:solidFill>
                  <a:prstClr val="white">
                    <a:tint val="75000"/>
                  </a:prstClr>
                </a:solidFill>
              </a:rPr>
              <a:pPr/>
              <a:t>10/31/20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968EE-C8B1-4D1E-876F-0C25F8E1FAE6}" type="slidenum">
              <a:rPr lang="es-E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0735796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91E8D-F0C4-4E13-89B5-BF6A967688CD}" type="datetimeFigureOut">
              <a:rPr lang="es-ES" smtClean="0">
                <a:solidFill>
                  <a:prstClr val="white">
                    <a:tint val="75000"/>
                  </a:prstClr>
                </a:solidFill>
              </a:rPr>
              <a:pPr/>
              <a:t>10/31/20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968EE-C8B1-4D1E-876F-0C25F8E1FAE6}" type="slidenum">
              <a:rPr lang="es-E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5949514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91E8D-F0C4-4E13-89B5-BF6A967688CD}" type="datetimeFigureOut">
              <a:rPr lang="es-ES" smtClean="0">
                <a:solidFill>
                  <a:prstClr val="white">
                    <a:tint val="75000"/>
                  </a:prstClr>
                </a:solidFill>
              </a:rPr>
              <a:pPr/>
              <a:t>10/31/20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968EE-C8B1-4D1E-876F-0C25F8E1FAE6}" type="slidenum">
              <a:rPr lang="es-E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5969893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91E8D-F0C4-4E13-89B5-BF6A967688CD}" type="datetimeFigureOut">
              <a:rPr lang="es-ES" smtClean="0">
                <a:solidFill>
                  <a:prstClr val="white">
                    <a:tint val="75000"/>
                  </a:prstClr>
                </a:solidFill>
              </a:rPr>
              <a:pPr/>
              <a:t>10/31/20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968EE-C8B1-4D1E-876F-0C25F8E1FAE6}" type="slidenum">
              <a:rPr lang="es-E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8174556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931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44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089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3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178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723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267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812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357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7A51B-F555-409E-BF27-FA8D651CD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3793A-2910-4413-A39E-AE4A499E40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4904483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7A51B-F555-409E-BF27-FA8D651CD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3793A-2910-4413-A39E-AE4A499E40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4718047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26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7116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445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089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335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1786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723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2672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8125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3576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7A51B-F555-409E-BF27-FA8D651CD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3793A-2910-4413-A39E-AE4A499E40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954300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1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1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7A51B-F555-409E-BF27-FA8D651CD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3793A-2910-4413-A39E-AE4A499E40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615263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7A51B-F555-409E-BF27-FA8D651CD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3793A-2910-4413-A39E-AE4A499E40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3867224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9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4450" indent="0">
              <a:buNone/>
              <a:defRPr sz="2000" b="1"/>
            </a:lvl2pPr>
            <a:lvl3pPr marL="908940" indent="0">
              <a:buNone/>
              <a:defRPr sz="1800" b="1"/>
            </a:lvl3pPr>
            <a:lvl4pPr marL="1363350" indent="0">
              <a:buNone/>
              <a:defRPr sz="1600" b="1"/>
            </a:lvl4pPr>
            <a:lvl5pPr marL="1817868" indent="0">
              <a:buNone/>
              <a:defRPr sz="1600" b="1"/>
            </a:lvl5pPr>
            <a:lvl6pPr marL="2272332" indent="0">
              <a:buNone/>
              <a:defRPr sz="1600" b="1"/>
            </a:lvl6pPr>
            <a:lvl7pPr marL="2726724" indent="0">
              <a:buNone/>
              <a:defRPr sz="1600" b="1"/>
            </a:lvl7pPr>
            <a:lvl8pPr marL="3181257" indent="0">
              <a:buNone/>
              <a:defRPr sz="1600" b="1"/>
            </a:lvl8pPr>
            <a:lvl9pPr marL="363576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9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9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4450" indent="0">
              <a:buNone/>
              <a:defRPr sz="2000" b="1"/>
            </a:lvl2pPr>
            <a:lvl3pPr marL="908940" indent="0">
              <a:buNone/>
              <a:defRPr sz="1800" b="1"/>
            </a:lvl3pPr>
            <a:lvl4pPr marL="1363350" indent="0">
              <a:buNone/>
              <a:defRPr sz="1600" b="1"/>
            </a:lvl4pPr>
            <a:lvl5pPr marL="1817868" indent="0">
              <a:buNone/>
              <a:defRPr sz="1600" b="1"/>
            </a:lvl5pPr>
            <a:lvl6pPr marL="2272332" indent="0">
              <a:buNone/>
              <a:defRPr sz="1600" b="1"/>
            </a:lvl6pPr>
            <a:lvl7pPr marL="2726724" indent="0">
              <a:buNone/>
              <a:defRPr sz="1600" b="1"/>
            </a:lvl7pPr>
            <a:lvl8pPr marL="3181257" indent="0">
              <a:buNone/>
              <a:defRPr sz="1600" b="1"/>
            </a:lvl8pPr>
            <a:lvl9pPr marL="363576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9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7A51B-F555-409E-BF27-FA8D651CD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3793A-2910-4413-A39E-AE4A499E40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4899352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7A51B-F555-409E-BF27-FA8D651CD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3793A-2910-4413-A39E-AE4A499E40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4021630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7A51B-F555-409E-BF27-FA8D651CD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3793A-2910-4413-A39E-AE4A499E40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6248922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35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4" y="2735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350" y="1435113"/>
            <a:ext cx="3008313" cy="4691064"/>
          </a:xfrm>
        </p:spPr>
        <p:txBody>
          <a:bodyPr/>
          <a:lstStyle>
            <a:lvl1pPr marL="0" indent="0">
              <a:buNone/>
              <a:defRPr sz="1400"/>
            </a:lvl1pPr>
            <a:lvl2pPr marL="454450" indent="0">
              <a:buNone/>
              <a:defRPr sz="1200"/>
            </a:lvl2pPr>
            <a:lvl3pPr marL="908940" indent="0">
              <a:buNone/>
              <a:defRPr sz="1000"/>
            </a:lvl3pPr>
            <a:lvl4pPr marL="1363350" indent="0">
              <a:buNone/>
              <a:defRPr sz="900"/>
            </a:lvl4pPr>
            <a:lvl5pPr marL="1817868" indent="0">
              <a:buNone/>
              <a:defRPr sz="900"/>
            </a:lvl5pPr>
            <a:lvl6pPr marL="2272332" indent="0">
              <a:buNone/>
              <a:defRPr sz="900"/>
            </a:lvl6pPr>
            <a:lvl7pPr marL="2726724" indent="0">
              <a:buNone/>
              <a:defRPr sz="900"/>
            </a:lvl7pPr>
            <a:lvl8pPr marL="3181257" indent="0">
              <a:buNone/>
              <a:defRPr sz="900"/>
            </a:lvl8pPr>
            <a:lvl9pPr marL="363576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7A51B-F555-409E-BF27-FA8D651CD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3793A-2910-4413-A39E-AE4A499E40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8926516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6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4450" indent="0">
              <a:buNone/>
              <a:defRPr sz="2800"/>
            </a:lvl2pPr>
            <a:lvl3pPr marL="908940" indent="0">
              <a:buNone/>
              <a:defRPr sz="2400"/>
            </a:lvl3pPr>
            <a:lvl4pPr marL="1363350" indent="0">
              <a:buNone/>
              <a:defRPr sz="2000"/>
            </a:lvl4pPr>
            <a:lvl5pPr marL="1817868" indent="0">
              <a:buNone/>
              <a:defRPr sz="2000"/>
            </a:lvl5pPr>
            <a:lvl6pPr marL="2272332" indent="0">
              <a:buNone/>
              <a:defRPr sz="2000"/>
            </a:lvl6pPr>
            <a:lvl7pPr marL="2726724" indent="0">
              <a:buNone/>
              <a:defRPr sz="2000"/>
            </a:lvl7pPr>
            <a:lvl8pPr marL="3181257" indent="0">
              <a:buNone/>
              <a:defRPr sz="2000"/>
            </a:lvl8pPr>
            <a:lvl9pPr marL="363576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1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4450" indent="0">
              <a:buNone/>
              <a:defRPr sz="1200"/>
            </a:lvl2pPr>
            <a:lvl3pPr marL="908940" indent="0">
              <a:buNone/>
              <a:defRPr sz="1000"/>
            </a:lvl3pPr>
            <a:lvl4pPr marL="1363350" indent="0">
              <a:buNone/>
              <a:defRPr sz="900"/>
            </a:lvl4pPr>
            <a:lvl5pPr marL="1817868" indent="0">
              <a:buNone/>
              <a:defRPr sz="900"/>
            </a:lvl5pPr>
            <a:lvl6pPr marL="2272332" indent="0">
              <a:buNone/>
              <a:defRPr sz="900"/>
            </a:lvl6pPr>
            <a:lvl7pPr marL="2726724" indent="0">
              <a:buNone/>
              <a:defRPr sz="900"/>
            </a:lvl7pPr>
            <a:lvl8pPr marL="3181257" indent="0">
              <a:buNone/>
              <a:defRPr sz="900"/>
            </a:lvl8pPr>
            <a:lvl9pPr marL="363576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7A51B-F555-409E-BF27-FA8D651CD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3793A-2910-4413-A39E-AE4A499E40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9206171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7A51B-F555-409E-BF27-FA8D651CD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3793A-2910-4413-A39E-AE4A499E40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9222592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78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8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7A51B-F555-409E-BF27-FA8D651CD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3793A-2910-4413-A39E-AE4A499E40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1516567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9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733E1-9765-4284-B4A1-8EE09C16E9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C8827-E1F0-4F05-884A-8AFF6C29B9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32709485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733E1-9765-4284-B4A1-8EE09C16E9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C8827-E1F0-4F05-884A-8AFF6C29B9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05265763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4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72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733E1-9765-4284-B4A1-8EE09C16E9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C8827-E1F0-4F05-884A-8AFF6C29B9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65970214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7A51B-F555-409E-BF27-FA8D651CD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3793A-2910-4413-A39E-AE4A499E40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4738825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733E1-9765-4284-B4A1-8EE09C16E9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C8827-E1F0-4F05-884A-8AFF6C29B9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08684488"/>
      </p:ext>
    </p:extLst>
  </p:cSld>
  <p:clrMapOvr>
    <a:masterClrMapping/>
  </p:clrMapOvr>
  <p:transition spd="slow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733E1-9765-4284-B4A1-8EE09C16E9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C8827-E1F0-4F05-884A-8AFF6C29B9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28003943"/>
      </p:ext>
    </p:extLst>
  </p:cSld>
  <p:clrMapOvr>
    <a:masterClrMapping/>
  </p:clrMapOvr>
  <p:transition spd="slow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733E1-9765-4284-B4A1-8EE09C16E9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C8827-E1F0-4F05-884A-8AFF6C29B9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03675853"/>
      </p:ext>
    </p:extLst>
  </p:cSld>
  <p:clrMapOvr>
    <a:masterClrMapping/>
  </p:clrMapOvr>
  <p:transition spd="slow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733E1-9765-4284-B4A1-8EE09C16E9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C8827-E1F0-4F05-884A-8AFF6C29B9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01135415"/>
      </p:ext>
    </p:extLst>
  </p:cSld>
  <p:clrMapOvr>
    <a:masterClrMapping/>
  </p:clrMapOvr>
  <p:transition spd="slow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4" y="2735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733E1-9765-4284-B4A1-8EE09C16E9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C8827-E1F0-4F05-884A-8AFF6C29B9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38974279"/>
      </p:ext>
    </p:extLst>
  </p:cSld>
  <p:clrMapOvr>
    <a:masterClrMapping/>
  </p:clrMapOvr>
  <p:transition spd="slow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733E1-9765-4284-B4A1-8EE09C16E9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C8827-E1F0-4F05-884A-8AFF6C29B9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72457728"/>
      </p:ext>
    </p:extLst>
  </p:cSld>
  <p:clrMapOvr>
    <a:masterClrMapping/>
  </p:clrMapOvr>
  <p:transition spd="slow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733E1-9765-4284-B4A1-8EE09C16E9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C8827-E1F0-4F05-884A-8AFF6C29B9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0256850"/>
      </p:ext>
    </p:extLst>
  </p:cSld>
  <p:clrMapOvr>
    <a:masterClrMapping/>
  </p:clrMapOvr>
  <p:transition spd="slow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733E1-9765-4284-B4A1-8EE09C16E9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C8827-E1F0-4F05-884A-8AFF6C29B9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94270803"/>
      </p:ext>
    </p:extLst>
  </p:cSld>
  <p:clrMapOvr>
    <a:masterClrMapping/>
  </p:clrMapOvr>
  <p:transition spd="slow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9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45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091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37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183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729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274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821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367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s-E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91E8D-F0C4-4E13-89B5-BF6A967688CD}" type="datetimeFigureOut">
              <a:rPr lang="es-ES" smtClean="0">
                <a:solidFill>
                  <a:prstClr val="white">
                    <a:tint val="75000"/>
                  </a:prstClr>
                </a:solidFill>
              </a:rPr>
              <a:pPr/>
              <a:t>10/31/20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968EE-C8B1-4D1E-876F-0C25F8E1FAE6}" type="slidenum">
              <a:rPr lang="es-E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6389393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91E8D-F0C4-4E13-89B5-BF6A967688CD}" type="datetimeFigureOut">
              <a:rPr lang="es-ES" smtClean="0">
                <a:solidFill>
                  <a:prstClr val="white">
                    <a:tint val="75000"/>
                  </a:prstClr>
                </a:solidFill>
              </a:rPr>
              <a:pPr/>
              <a:t>10/31/20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968EE-C8B1-4D1E-876F-0C25F8E1FAE6}" type="slidenum">
              <a:rPr lang="es-E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669136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35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4" y="2735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350" y="1435113"/>
            <a:ext cx="3008313" cy="4691064"/>
          </a:xfrm>
        </p:spPr>
        <p:txBody>
          <a:bodyPr/>
          <a:lstStyle>
            <a:lvl1pPr marL="0" indent="0">
              <a:buNone/>
              <a:defRPr sz="1400"/>
            </a:lvl1pPr>
            <a:lvl2pPr marL="454450" indent="0">
              <a:buNone/>
              <a:defRPr sz="1200"/>
            </a:lvl2pPr>
            <a:lvl3pPr marL="908940" indent="0">
              <a:buNone/>
              <a:defRPr sz="1000"/>
            </a:lvl3pPr>
            <a:lvl4pPr marL="1363350" indent="0">
              <a:buNone/>
              <a:defRPr sz="900"/>
            </a:lvl4pPr>
            <a:lvl5pPr marL="1817868" indent="0">
              <a:buNone/>
              <a:defRPr sz="900"/>
            </a:lvl5pPr>
            <a:lvl6pPr marL="2272332" indent="0">
              <a:buNone/>
              <a:defRPr sz="900"/>
            </a:lvl6pPr>
            <a:lvl7pPr marL="2726724" indent="0">
              <a:buNone/>
              <a:defRPr sz="900"/>
            </a:lvl7pPr>
            <a:lvl8pPr marL="3181257" indent="0">
              <a:buNone/>
              <a:defRPr sz="900"/>
            </a:lvl8pPr>
            <a:lvl9pPr marL="363576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7A51B-F555-409E-BF27-FA8D651CD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3793A-2910-4413-A39E-AE4A499E40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5911462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26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7116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457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0919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373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1837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729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2748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8214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3677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91E8D-F0C4-4E13-89B5-BF6A967688CD}" type="datetimeFigureOut">
              <a:rPr lang="es-ES" smtClean="0">
                <a:solidFill>
                  <a:prstClr val="white">
                    <a:tint val="75000"/>
                  </a:prstClr>
                </a:solidFill>
              </a:rPr>
              <a:pPr/>
              <a:t>10/31/20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968EE-C8B1-4D1E-876F-0C25F8E1FAE6}" type="slidenum">
              <a:rPr lang="es-E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04510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1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1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91E8D-F0C4-4E13-89B5-BF6A967688CD}" type="datetimeFigureOut">
              <a:rPr lang="es-ES" smtClean="0">
                <a:solidFill>
                  <a:prstClr val="white">
                    <a:tint val="75000"/>
                  </a:prstClr>
                </a:solidFill>
              </a:rPr>
              <a:pPr/>
              <a:t>10/31/20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968EE-C8B1-4D1E-876F-0C25F8E1FAE6}" type="slidenum">
              <a:rPr lang="es-E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4934725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9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4578" indent="0">
              <a:buNone/>
              <a:defRPr sz="2000" b="1"/>
            </a:lvl2pPr>
            <a:lvl3pPr marL="909194" indent="0">
              <a:buNone/>
              <a:defRPr sz="1800" b="1"/>
            </a:lvl3pPr>
            <a:lvl4pPr marL="1363735" indent="0">
              <a:buNone/>
              <a:defRPr sz="1600" b="1"/>
            </a:lvl4pPr>
            <a:lvl5pPr marL="1818376" indent="0">
              <a:buNone/>
              <a:defRPr sz="1600" b="1"/>
            </a:lvl5pPr>
            <a:lvl6pPr marL="2272969" indent="0">
              <a:buNone/>
              <a:defRPr sz="1600" b="1"/>
            </a:lvl6pPr>
            <a:lvl7pPr marL="2727487" indent="0">
              <a:buNone/>
              <a:defRPr sz="1600" b="1"/>
            </a:lvl7pPr>
            <a:lvl8pPr marL="3182149" indent="0">
              <a:buNone/>
              <a:defRPr sz="1600" b="1"/>
            </a:lvl8pPr>
            <a:lvl9pPr marL="363677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9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9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4578" indent="0">
              <a:buNone/>
              <a:defRPr sz="2000" b="1"/>
            </a:lvl2pPr>
            <a:lvl3pPr marL="909194" indent="0">
              <a:buNone/>
              <a:defRPr sz="1800" b="1"/>
            </a:lvl3pPr>
            <a:lvl4pPr marL="1363735" indent="0">
              <a:buNone/>
              <a:defRPr sz="1600" b="1"/>
            </a:lvl4pPr>
            <a:lvl5pPr marL="1818376" indent="0">
              <a:buNone/>
              <a:defRPr sz="1600" b="1"/>
            </a:lvl5pPr>
            <a:lvl6pPr marL="2272969" indent="0">
              <a:buNone/>
              <a:defRPr sz="1600" b="1"/>
            </a:lvl6pPr>
            <a:lvl7pPr marL="2727487" indent="0">
              <a:buNone/>
              <a:defRPr sz="1600" b="1"/>
            </a:lvl7pPr>
            <a:lvl8pPr marL="3182149" indent="0">
              <a:buNone/>
              <a:defRPr sz="1600" b="1"/>
            </a:lvl8pPr>
            <a:lvl9pPr marL="363677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9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91E8D-F0C4-4E13-89B5-BF6A967688CD}" type="datetimeFigureOut">
              <a:rPr lang="es-ES" smtClean="0">
                <a:solidFill>
                  <a:prstClr val="white">
                    <a:tint val="75000"/>
                  </a:prstClr>
                </a:solidFill>
              </a:rPr>
              <a:pPr/>
              <a:t>10/31/20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968EE-C8B1-4D1E-876F-0C25F8E1FAE6}" type="slidenum">
              <a:rPr lang="es-E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4738979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91E8D-F0C4-4E13-89B5-BF6A967688CD}" type="datetimeFigureOut">
              <a:rPr lang="es-ES" smtClean="0">
                <a:solidFill>
                  <a:prstClr val="white">
                    <a:tint val="75000"/>
                  </a:prstClr>
                </a:solidFill>
              </a:rPr>
              <a:pPr/>
              <a:t>10/31/20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968EE-C8B1-4D1E-876F-0C25F8E1FAE6}" type="slidenum">
              <a:rPr lang="es-E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1010090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91E8D-F0C4-4E13-89B5-BF6A967688CD}" type="datetimeFigureOut">
              <a:rPr lang="es-ES" smtClean="0">
                <a:solidFill>
                  <a:prstClr val="white">
                    <a:tint val="75000"/>
                  </a:prstClr>
                </a:solidFill>
              </a:rPr>
              <a:pPr/>
              <a:t>10/31/20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968EE-C8B1-4D1E-876F-0C25F8E1FAE6}" type="slidenum">
              <a:rPr lang="es-E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1099008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348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4" y="273549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348" y="1435113"/>
            <a:ext cx="3008313" cy="4691064"/>
          </a:xfrm>
        </p:spPr>
        <p:txBody>
          <a:bodyPr/>
          <a:lstStyle>
            <a:lvl1pPr marL="0" indent="0">
              <a:buNone/>
              <a:defRPr sz="1400"/>
            </a:lvl1pPr>
            <a:lvl2pPr marL="454578" indent="0">
              <a:buNone/>
              <a:defRPr sz="1200"/>
            </a:lvl2pPr>
            <a:lvl3pPr marL="909194" indent="0">
              <a:buNone/>
              <a:defRPr sz="1000"/>
            </a:lvl3pPr>
            <a:lvl4pPr marL="1363735" indent="0">
              <a:buNone/>
              <a:defRPr sz="900"/>
            </a:lvl4pPr>
            <a:lvl5pPr marL="1818376" indent="0">
              <a:buNone/>
              <a:defRPr sz="900"/>
            </a:lvl5pPr>
            <a:lvl6pPr marL="2272969" indent="0">
              <a:buNone/>
              <a:defRPr sz="900"/>
            </a:lvl6pPr>
            <a:lvl7pPr marL="2727487" indent="0">
              <a:buNone/>
              <a:defRPr sz="900"/>
            </a:lvl7pPr>
            <a:lvl8pPr marL="3182149" indent="0">
              <a:buNone/>
              <a:defRPr sz="900"/>
            </a:lvl8pPr>
            <a:lvl9pPr marL="363677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91E8D-F0C4-4E13-89B5-BF6A967688CD}" type="datetimeFigureOut">
              <a:rPr lang="es-ES" smtClean="0">
                <a:solidFill>
                  <a:prstClr val="white">
                    <a:tint val="75000"/>
                  </a:prstClr>
                </a:solidFill>
              </a:rPr>
              <a:pPr/>
              <a:t>10/31/20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968EE-C8B1-4D1E-876F-0C25F8E1FAE6}" type="slidenum">
              <a:rPr lang="es-E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0995722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6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4578" indent="0">
              <a:buNone/>
              <a:defRPr sz="2800"/>
            </a:lvl2pPr>
            <a:lvl3pPr marL="909194" indent="0">
              <a:buNone/>
              <a:defRPr sz="2400"/>
            </a:lvl3pPr>
            <a:lvl4pPr marL="1363735" indent="0">
              <a:buNone/>
              <a:defRPr sz="2000"/>
            </a:lvl4pPr>
            <a:lvl5pPr marL="1818376" indent="0">
              <a:buNone/>
              <a:defRPr sz="2000"/>
            </a:lvl5pPr>
            <a:lvl6pPr marL="2272969" indent="0">
              <a:buNone/>
              <a:defRPr sz="2000"/>
            </a:lvl6pPr>
            <a:lvl7pPr marL="2727487" indent="0">
              <a:buNone/>
              <a:defRPr sz="2000"/>
            </a:lvl7pPr>
            <a:lvl8pPr marL="3182149" indent="0">
              <a:buNone/>
              <a:defRPr sz="2000"/>
            </a:lvl8pPr>
            <a:lvl9pPr marL="3636778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1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4578" indent="0">
              <a:buNone/>
              <a:defRPr sz="1200"/>
            </a:lvl2pPr>
            <a:lvl3pPr marL="909194" indent="0">
              <a:buNone/>
              <a:defRPr sz="1000"/>
            </a:lvl3pPr>
            <a:lvl4pPr marL="1363735" indent="0">
              <a:buNone/>
              <a:defRPr sz="900"/>
            </a:lvl4pPr>
            <a:lvl5pPr marL="1818376" indent="0">
              <a:buNone/>
              <a:defRPr sz="900"/>
            </a:lvl5pPr>
            <a:lvl6pPr marL="2272969" indent="0">
              <a:buNone/>
              <a:defRPr sz="900"/>
            </a:lvl6pPr>
            <a:lvl7pPr marL="2727487" indent="0">
              <a:buNone/>
              <a:defRPr sz="900"/>
            </a:lvl7pPr>
            <a:lvl8pPr marL="3182149" indent="0">
              <a:buNone/>
              <a:defRPr sz="900"/>
            </a:lvl8pPr>
            <a:lvl9pPr marL="363677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91E8D-F0C4-4E13-89B5-BF6A967688CD}" type="datetimeFigureOut">
              <a:rPr lang="es-ES" smtClean="0">
                <a:solidFill>
                  <a:prstClr val="white">
                    <a:tint val="75000"/>
                  </a:prstClr>
                </a:solidFill>
              </a:rPr>
              <a:pPr/>
              <a:t>10/31/20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968EE-C8B1-4D1E-876F-0C25F8E1FAE6}" type="slidenum">
              <a:rPr lang="es-E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808958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91E8D-F0C4-4E13-89B5-BF6A967688CD}" type="datetimeFigureOut">
              <a:rPr lang="es-ES" smtClean="0">
                <a:solidFill>
                  <a:prstClr val="white">
                    <a:tint val="75000"/>
                  </a:prstClr>
                </a:solidFill>
              </a:rPr>
              <a:pPr/>
              <a:t>10/31/20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968EE-C8B1-4D1E-876F-0C25F8E1FAE6}" type="slidenum">
              <a:rPr lang="es-E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8176200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781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81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91E8D-F0C4-4E13-89B5-BF6A967688CD}" type="datetimeFigureOut">
              <a:rPr lang="es-ES" smtClean="0">
                <a:solidFill>
                  <a:prstClr val="white">
                    <a:tint val="75000"/>
                  </a:prstClr>
                </a:solidFill>
              </a:rPr>
              <a:pPr/>
              <a:t>10/31/20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968EE-C8B1-4D1E-876F-0C25F8E1FAE6}" type="slidenum">
              <a:rPr lang="es-E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0750049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63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s-E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91E8D-F0C4-4E13-89B5-BF6A967688CD}" type="datetimeFigureOut">
              <a:rPr lang="es-ES" smtClean="0">
                <a:solidFill>
                  <a:prstClr val="white">
                    <a:tint val="75000"/>
                  </a:prstClr>
                </a:solidFill>
              </a:rPr>
              <a:pPr/>
              <a:t>10/31/20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968EE-C8B1-4D1E-876F-0C25F8E1FAE6}" type="slidenum">
              <a:rPr lang="es-E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884269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6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4450" indent="0">
              <a:buNone/>
              <a:defRPr sz="2800"/>
            </a:lvl2pPr>
            <a:lvl3pPr marL="908940" indent="0">
              <a:buNone/>
              <a:defRPr sz="2400"/>
            </a:lvl3pPr>
            <a:lvl4pPr marL="1363350" indent="0">
              <a:buNone/>
              <a:defRPr sz="2000"/>
            </a:lvl4pPr>
            <a:lvl5pPr marL="1817868" indent="0">
              <a:buNone/>
              <a:defRPr sz="2000"/>
            </a:lvl5pPr>
            <a:lvl6pPr marL="2272332" indent="0">
              <a:buNone/>
              <a:defRPr sz="2000"/>
            </a:lvl6pPr>
            <a:lvl7pPr marL="2726724" indent="0">
              <a:buNone/>
              <a:defRPr sz="2000"/>
            </a:lvl7pPr>
            <a:lvl8pPr marL="3181257" indent="0">
              <a:buNone/>
              <a:defRPr sz="2000"/>
            </a:lvl8pPr>
            <a:lvl9pPr marL="363576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1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4450" indent="0">
              <a:buNone/>
              <a:defRPr sz="1200"/>
            </a:lvl2pPr>
            <a:lvl3pPr marL="908940" indent="0">
              <a:buNone/>
              <a:defRPr sz="1000"/>
            </a:lvl3pPr>
            <a:lvl4pPr marL="1363350" indent="0">
              <a:buNone/>
              <a:defRPr sz="900"/>
            </a:lvl4pPr>
            <a:lvl5pPr marL="1817868" indent="0">
              <a:buNone/>
              <a:defRPr sz="900"/>
            </a:lvl5pPr>
            <a:lvl6pPr marL="2272332" indent="0">
              <a:buNone/>
              <a:defRPr sz="900"/>
            </a:lvl6pPr>
            <a:lvl7pPr marL="2726724" indent="0">
              <a:buNone/>
              <a:defRPr sz="900"/>
            </a:lvl7pPr>
            <a:lvl8pPr marL="3181257" indent="0">
              <a:buNone/>
              <a:defRPr sz="900"/>
            </a:lvl8pPr>
            <a:lvl9pPr marL="363576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7A51B-F555-409E-BF27-FA8D651CD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3793A-2910-4413-A39E-AE4A499E40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025268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91E8D-F0C4-4E13-89B5-BF6A967688CD}" type="datetimeFigureOut">
              <a:rPr lang="es-ES" smtClean="0">
                <a:solidFill>
                  <a:prstClr val="white">
                    <a:tint val="75000"/>
                  </a:prstClr>
                </a:solidFill>
              </a:rPr>
              <a:pPr/>
              <a:t>10/31/20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968EE-C8B1-4D1E-876F-0C25F8E1FAE6}" type="slidenum">
              <a:rPr lang="es-E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5203935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11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927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91E8D-F0C4-4E13-89B5-BF6A967688CD}" type="datetimeFigureOut">
              <a:rPr lang="es-ES" smtClean="0">
                <a:solidFill>
                  <a:prstClr val="white">
                    <a:tint val="75000"/>
                  </a:prstClr>
                </a:solidFill>
              </a:rPr>
              <a:pPr/>
              <a:t>10/31/20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968EE-C8B1-4D1E-876F-0C25F8E1FAE6}" type="slidenum">
              <a:rPr lang="es-E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8396383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91E8D-F0C4-4E13-89B5-BF6A967688CD}" type="datetimeFigureOut">
              <a:rPr lang="es-ES" smtClean="0">
                <a:solidFill>
                  <a:prstClr val="white">
                    <a:tint val="75000"/>
                  </a:prstClr>
                </a:solidFill>
              </a:rPr>
              <a:pPr/>
              <a:t>10/31/20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968EE-C8B1-4D1E-876F-0C25F8E1FAE6}" type="slidenum">
              <a:rPr lang="es-E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8158138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91E8D-F0C4-4E13-89B5-BF6A967688CD}" type="datetimeFigureOut">
              <a:rPr lang="es-ES" smtClean="0">
                <a:solidFill>
                  <a:prstClr val="white">
                    <a:tint val="75000"/>
                  </a:prstClr>
                </a:solidFill>
              </a:rPr>
              <a:pPr/>
              <a:t>10/31/20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968EE-C8B1-4D1E-876F-0C25F8E1FAE6}" type="slidenum">
              <a:rPr lang="es-E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9507706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91E8D-F0C4-4E13-89B5-BF6A967688CD}" type="datetimeFigureOut">
              <a:rPr lang="es-ES" smtClean="0">
                <a:solidFill>
                  <a:prstClr val="white">
                    <a:tint val="75000"/>
                  </a:prstClr>
                </a:solidFill>
              </a:rPr>
              <a:pPr/>
              <a:t>10/31/20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968EE-C8B1-4D1E-876F-0C25F8E1FAE6}" type="slidenum">
              <a:rPr lang="es-E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9056789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91E8D-F0C4-4E13-89B5-BF6A967688CD}" type="datetimeFigureOut">
              <a:rPr lang="es-ES" smtClean="0">
                <a:solidFill>
                  <a:prstClr val="white">
                    <a:tint val="75000"/>
                  </a:prstClr>
                </a:solidFill>
              </a:rPr>
              <a:pPr/>
              <a:t>10/31/20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968EE-C8B1-4D1E-876F-0C25F8E1FAE6}" type="slidenum">
              <a:rPr lang="es-E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8717306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4" y="27326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91E8D-F0C4-4E13-89B5-BF6A967688CD}" type="datetimeFigureOut">
              <a:rPr lang="es-ES" smtClean="0">
                <a:solidFill>
                  <a:prstClr val="white">
                    <a:tint val="75000"/>
                  </a:prstClr>
                </a:solidFill>
              </a:rPr>
              <a:pPr/>
              <a:t>10/31/20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968EE-C8B1-4D1E-876F-0C25F8E1FAE6}" type="slidenum">
              <a:rPr lang="es-E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1475103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91E8D-F0C4-4E13-89B5-BF6A967688CD}" type="datetimeFigureOut">
              <a:rPr lang="es-ES" smtClean="0">
                <a:solidFill>
                  <a:prstClr val="white">
                    <a:tint val="75000"/>
                  </a:prstClr>
                </a:solidFill>
              </a:rPr>
              <a:pPr/>
              <a:t>10/31/20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968EE-C8B1-4D1E-876F-0C25F8E1FAE6}" type="slidenum">
              <a:rPr lang="es-E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875189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91E8D-F0C4-4E13-89B5-BF6A967688CD}" type="datetimeFigureOut">
              <a:rPr lang="es-ES" smtClean="0">
                <a:solidFill>
                  <a:prstClr val="white">
                    <a:tint val="75000"/>
                  </a:prstClr>
                </a:solidFill>
              </a:rPr>
              <a:pPr/>
              <a:t>10/31/20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968EE-C8B1-4D1E-876F-0C25F8E1FAE6}" type="slidenum">
              <a:rPr lang="es-E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3511511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91E8D-F0C4-4E13-89B5-BF6A967688CD}" type="datetimeFigureOut">
              <a:rPr lang="es-ES" smtClean="0">
                <a:solidFill>
                  <a:prstClr val="white">
                    <a:tint val="75000"/>
                  </a:prstClr>
                </a:solidFill>
              </a:rPr>
              <a:pPr/>
              <a:t>10/31/20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968EE-C8B1-4D1E-876F-0C25F8E1FAE6}" type="slidenum">
              <a:rPr lang="es-E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183517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0.xml"/><Relationship Id="rId12" Type="http://schemas.openxmlformats.org/officeDocument/2006/relationships/theme" Target="../theme/theme10.xml"/><Relationship Id="rId1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6.xml"/><Relationship Id="rId8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09.xml"/></Relationships>
</file>

<file path=ppt/slideMasters/_rels/slideMaster1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21.xml"/><Relationship Id="rId12" Type="http://schemas.openxmlformats.org/officeDocument/2006/relationships/theme" Target="../theme/theme11.xml"/><Relationship Id="rId1" Type="http://schemas.openxmlformats.org/officeDocument/2006/relationships/slideLayout" Target="../slideLayouts/slideLayout111.xml"/><Relationship Id="rId2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17.xml"/><Relationship Id="rId8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20.xml"/></Relationships>
</file>

<file path=ppt/slideMasters/_rels/slideMaster1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32.xml"/><Relationship Id="rId12" Type="http://schemas.openxmlformats.org/officeDocument/2006/relationships/theme" Target="../theme/theme12.xml"/><Relationship Id="rId1" Type="http://schemas.openxmlformats.org/officeDocument/2006/relationships/slideLayout" Target="../slideLayouts/slideLayout122.xml"/><Relationship Id="rId2" Type="http://schemas.openxmlformats.org/officeDocument/2006/relationships/slideLayout" Target="../slideLayouts/slideLayout123.xml"/><Relationship Id="rId3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Relationship Id="rId10" Type="http://schemas.openxmlformats.org/officeDocument/2006/relationships/slideLayout" Target="../slideLayouts/slideLayout131.xml"/></Relationships>
</file>

<file path=ppt/slideMasters/_rels/slideMaster1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43.xml"/><Relationship Id="rId12" Type="http://schemas.openxmlformats.org/officeDocument/2006/relationships/theme" Target="../theme/theme13.xml"/><Relationship Id="rId1" Type="http://schemas.openxmlformats.org/officeDocument/2006/relationships/slideLayout" Target="../slideLayouts/slideLayout133.xml"/><Relationship Id="rId2" Type="http://schemas.openxmlformats.org/officeDocument/2006/relationships/slideLayout" Target="../slideLayouts/slideLayout134.xml"/><Relationship Id="rId3" Type="http://schemas.openxmlformats.org/officeDocument/2006/relationships/slideLayout" Target="../slideLayouts/slideLayout135.xml"/><Relationship Id="rId4" Type="http://schemas.openxmlformats.org/officeDocument/2006/relationships/slideLayout" Target="../slideLayouts/slideLayout136.xml"/><Relationship Id="rId5" Type="http://schemas.openxmlformats.org/officeDocument/2006/relationships/slideLayout" Target="../slideLayouts/slideLayout137.xml"/><Relationship Id="rId6" Type="http://schemas.openxmlformats.org/officeDocument/2006/relationships/slideLayout" Target="../slideLayouts/slideLayout138.xml"/><Relationship Id="rId7" Type="http://schemas.openxmlformats.org/officeDocument/2006/relationships/slideLayout" Target="../slideLayouts/slideLayout139.xml"/><Relationship Id="rId8" Type="http://schemas.openxmlformats.org/officeDocument/2006/relationships/slideLayout" Target="../slideLayouts/slideLayout140.xml"/><Relationship Id="rId9" Type="http://schemas.openxmlformats.org/officeDocument/2006/relationships/slideLayout" Target="../slideLayouts/slideLayout141.xml"/><Relationship Id="rId10" Type="http://schemas.openxmlformats.org/officeDocument/2006/relationships/slideLayout" Target="../slideLayouts/slideLayout142.xml"/></Relationships>
</file>

<file path=ppt/slideMasters/_rels/slideMaster1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54.xml"/><Relationship Id="rId12" Type="http://schemas.openxmlformats.org/officeDocument/2006/relationships/theme" Target="../theme/theme14.xml"/><Relationship Id="rId1" Type="http://schemas.openxmlformats.org/officeDocument/2006/relationships/slideLayout" Target="../slideLayouts/slideLayout144.xml"/><Relationship Id="rId2" Type="http://schemas.openxmlformats.org/officeDocument/2006/relationships/slideLayout" Target="../slideLayouts/slideLayout145.xml"/><Relationship Id="rId3" Type="http://schemas.openxmlformats.org/officeDocument/2006/relationships/slideLayout" Target="../slideLayouts/slideLayout146.xml"/><Relationship Id="rId4" Type="http://schemas.openxmlformats.org/officeDocument/2006/relationships/slideLayout" Target="../slideLayouts/slideLayout147.xml"/><Relationship Id="rId5" Type="http://schemas.openxmlformats.org/officeDocument/2006/relationships/slideLayout" Target="../slideLayouts/slideLayout148.xml"/><Relationship Id="rId6" Type="http://schemas.openxmlformats.org/officeDocument/2006/relationships/slideLayout" Target="../slideLayouts/slideLayout149.xml"/><Relationship Id="rId7" Type="http://schemas.openxmlformats.org/officeDocument/2006/relationships/slideLayout" Target="../slideLayouts/slideLayout150.xml"/><Relationship Id="rId8" Type="http://schemas.openxmlformats.org/officeDocument/2006/relationships/slideLayout" Target="../slideLayouts/slideLayout151.xml"/><Relationship Id="rId9" Type="http://schemas.openxmlformats.org/officeDocument/2006/relationships/slideLayout" Target="../slideLayouts/slideLayout152.xml"/><Relationship Id="rId10" Type="http://schemas.openxmlformats.org/officeDocument/2006/relationships/slideLayout" Target="../slideLayouts/slideLayout153.xml"/></Relationships>
</file>

<file path=ppt/slideMasters/_rels/slideMaster1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65.xml"/><Relationship Id="rId12" Type="http://schemas.openxmlformats.org/officeDocument/2006/relationships/theme" Target="../theme/theme15.xml"/><Relationship Id="rId1" Type="http://schemas.openxmlformats.org/officeDocument/2006/relationships/slideLayout" Target="../slideLayouts/slideLayout155.xml"/><Relationship Id="rId2" Type="http://schemas.openxmlformats.org/officeDocument/2006/relationships/slideLayout" Target="../slideLayouts/slideLayout156.xml"/><Relationship Id="rId3" Type="http://schemas.openxmlformats.org/officeDocument/2006/relationships/slideLayout" Target="../slideLayouts/slideLayout157.xml"/><Relationship Id="rId4" Type="http://schemas.openxmlformats.org/officeDocument/2006/relationships/slideLayout" Target="../slideLayouts/slideLayout158.xml"/><Relationship Id="rId5" Type="http://schemas.openxmlformats.org/officeDocument/2006/relationships/slideLayout" Target="../slideLayouts/slideLayout159.xml"/><Relationship Id="rId6" Type="http://schemas.openxmlformats.org/officeDocument/2006/relationships/slideLayout" Target="../slideLayouts/slideLayout160.xml"/><Relationship Id="rId7" Type="http://schemas.openxmlformats.org/officeDocument/2006/relationships/slideLayout" Target="../slideLayouts/slideLayout161.xml"/><Relationship Id="rId8" Type="http://schemas.openxmlformats.org/officeDocument/2006/relationships/slideLayout" Target="../slideLayouts/slideLayout162.xml"/><Relationship Id="rId9" Type="http://schemas.openxmlformats.org/officeDocument/2006/relationships/slideLayout" Target="../slideLayouts/slideLayout163.xml"/><Relationship Id="rId10" Type="http://schemas.openxmlformats.org/officeDocument/2006/relationships/slideLayout" Target="../slideLayouts/slideLayout164.xml"/></Relationships>
</file>

<file path=ppt/slideMasters/_rels/slideMaster1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76.xml"/><Relationship Id="rId12" Type="http://schemas.openxmlformats.org/officeDocument/2006/relationships/theme" Target="../theme/theme16.xml"/><Relationship Id="rId1" Type="http://schemas.openxmlformats.org/officeDocument/2006/relationships/slideLayout" Target="../slideLayouts/slideLayout166.xml"/><Relationship Id="rId2" Type="http://schemas.openxmlformats.org/officeDocument/2006/relationships/slideLayout" Target="../slideLayouts/slideLayout167.xml"/><Relationship Id="rId3" Type="http://schemas.openxmlformats.org/officeDocument/2006/relationships/slideLayout" Target="../slideLayouts/slideLayout168.xml"/><Relationship Id="rId4" Type="http://schemas.openxmlformats.org/officeDocument/2006/relationships/slideLayout" Target="../slideLayouts/slideLayout169.xml"/><Relationship Id="rId5" Type="http://schemas.openxmlformats.org/officeDocument/2006/relationships/slideLayout" Target="../slideLayouts/slideLayout170.xml"/><Relationship Id="rId6" Type="http://schemas.openxmlformats.org/officeDocument/2006/relationships/slideLayout" Target="../slideLayouts/slideLayout171.xml"/><Relationship Id="rId7" Type="http://schemas.openxmlformats.org/officeDocument/2006/relationships/slideLayout" Target="../slideLayouts/slideLayout172.xml"/><Relationship Id="rId8" Type="http://schemas.openxmlformats.org/officeDocument/2006/relationships/slideLayout" Target="../slideLayouts/slideLayout173.xml"/><Relationship Id="rId9" Type="http://schemas.openxmlformats.org/officeDocument/2006/relationships/slideLayout" Target="../slideLayouts/slideLayout174.xml"/><Relationship Id="rId10" Type="http://schemas.openxmlformats.org/officeDocument/2006/relationships/slideLayout" Target="../slideLayouts/slideLayout175.xml"/></Relationships>
</file>

<file path=ppt/slideMasters/_rels/slideMaster1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87.xml"/><Relationship Id="rId12" Type="http://schemas.openxmlformats.org/officeDocument/2006/relationships/theme" Target="../theme/theme17.xml"/><Relationship Id="rId1" Type="http://schemas.openxmlformats.org/officeDocument/2006/relationships/slideLayout" Target="../slideLayouts/slideLayout177.xml"/><Relationship Id="rId2" Type="http://schemas.openxmlformats.org/officeDocument/2006/relationships/slideLayout" Target="../slideLayouts/slideLayout178.xml"/><Relationship Id="rId3" Type="http://schemas.openxmlformats.org/officeDocument/2006/relationships/slideLayout" Target="../slideLayouts/slideLayout179.xml"/><Relationship Id="rId4" Type="http://schemas.openxmlformats.org/officeDocument/2006/relationships/slideLayout" Target="../slideLayouts/slideLayout180.xml"/><Relationship Id="rId5" Type="http://schemas.openxmlformats.org/officeDocument/2006/relationships/slideLayout" Target="../slideLayouts/slideLayout181.xml"/><Relationship Id="rId6" Type="http://schemas.openxmlformats.org/officeDocument/2006/relationships/slideLayout" Target="../slideLayouts/slideLayout182.xml"/><Relationship Id="rId7" Type="http://schemas.openxmlformats.org/officeDocument/2006/relationships/slideLayout" Target="../slideLayouts/slideLayout183.xml"/><Relationship Id="rId8" Type="http://schemas.openxmlformats.org/officeDocument/2006/relationships/slideLayout" Target="../slideLayouts/slideLayout184.xml"/><Relationship Id="rId9" Type="http://schemas.openxmlformats.org/officeDocument/2006/relationships/slideLayout" Target="../slideLayouts/slideLayout185.xml"/><Relationship Id="rId10" Type="http://schemas.openxmlformats.org/officeDocument/2006/relationships/slideLayout" Target="../slideLayouts/slideLayout186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1.xml"/><Relationship Id="rId8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1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9.xml"/><Relationship Id="rId5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2.xml"/><Relationship Id="rId8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7.xml"/><Relationship Id="rId12" Type="http://schemas.openxmlformats.org/officeDocument/2006/relationships/theme" Target="../theme/theme7.xml"/><Relationship Id="rId1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9.xml"/><Relationship Id="rId4" Type="http://schemas.openxmlformats.org/officeDocument/2006/relationships/slideLayout" Target="../slideLayouts/slideLayout70.xml"/><Relationship Id="rId5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3.xml"/><Relationship Id="rId8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8.xml"/><Relationship Id="rId12" Type="http://schemas.openxmlformats.org/officeDocument/2006/relationships/theme" Target="../theme/theme8.xml"/><Relationship Id="rId1" Type="http://schemas.openxmlformats.org/officeDocument/2006/relationships/slideLayout" Target="../slideLayouts/slideLayout78.xml"/><Relationship Id="rId2" Type="http://schemas.openxmlformats.org/officeDocument/2006/relationships/slideLayout" Target="../slideLayouts/slideLayout79.xml"/><Relationship Id="rId3" Type="http://schemas.openxmlformats.org/officeDocument/2006/relationships/slideLayout" Target="../slideLayouts/slideLayout80.xml"/><Relationship Id="rId4" Type="http://schemas.openxmlformats.org/officeDocument/2006/relationships/slideLayout" Target="../slideLayouts/slideLayout81.xml"/><Relationship Id="rId5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4.xml"/><Relationship Id="rId8" Type="http://schemas.openxmlformats.org/officeDocument/2006/relationships/slideLayout" Target="../slideLayouts/slideLayout85.xml"/><Relationship Id="rId9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9.xml"/><Relationship Id="rId12" Type="http://schemas.openxmlformats.org/officeDocument/2006/relationships/theme" Target="../theme/theme9.xml"/><Relationship Id="rId1" Type="http://schemas.openxmlformats.org/officeDocument/2006/relationships/slideLayout" Target="../slideLayouts/slideLayout89.xml"/><Relationship Id="rId2" Type="http://schemas.openxmlformats.org/officeDocument/2006/relationships/slideLayout" Target="../slideLayouts/slideLayout90.xml"/><Relationship Id="rId3" Type="http://schemas.openxmlformats.org/officeDocument/2006/relationships/slideLayout" Target="../slideLayouts/slideLayout91.xml"/><Relationship Id="rId4" Type="http://schemas.openxmlformats.org/officeDocument/2006/relationships/slideLayout" Target="../slideLayouts/slideLayout92.xml"/><Relationship Id="rId5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5.xml"/><Relationship Id="rId8" Type="http://schemas.openxmlformats.org/officeDocument/2006/relationships/slideLayout" Target="../slideLayouts/slideLayout96.xml"/><Relationship Id="rId9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0877" tIns="45470" rIns="90877" bIns="4547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11"/>
            <a:ext cx="8229600" cy="4525963"/>
          </a:xfrm>
          <a:prstGeom prst="rect">
            <a:avLst/>
          </a:prstGeom>
        </p:spPr>
        <p:txBody>
          <a:bodyPr vert="horz" lIns="90877" tIns="45470" rIns="90877" bIns="4547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856"/>
            <a:ext cx="2133600" cy="365125"/>
          </a:xfrm>
          <a:prstGeom prst="rect">
            <a:avLst/>
          </a:prstGeom>
        </p:spPr>
        <p:txBody>
          <a:bodyPr vert="horz" lIns="90877" tIns="45470" rIns="90877" bIns="4547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8940" fontAlgn="auto">
              <a:spcBef>
                <a:spcPts val="0"/>
              </a:spcBef>
              <a:spcAft>
                <a:spcPts val="0"/>
              </a:spcAft>
            </a:pPr>
            <a:fld id="{EDF7A51B-F555-409E-BF27-FA8D651CD2B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908940" fontAlgn="auto">
                <a:spcBef>
                  <a:spcPts val="0"/>
                </a:spcBef>
                <a:spcAft>
                  <a:spcPts val="0"/>
                </a:spcAft>
              </a:pPr>
              <a:t>10/31/20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856"/>
            <a:ext cx="2895600" cy="365125"/>
          </a:xfrm>
          <a:prstGeom prst="rect">
            <a:avLst/>
          </a:prstGeom>
        </p:spPr>
        <p:txBody>
          <a:bodyPr vert="horz" lIns="90877" tIns="45470" rIns="90877" bIns="4547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894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856"/>
            <a:ext cx="2133600" cy="365125"/>
          </a:xfrm>
          <a:prstGeom prst="rect">
            <a:avLst/>
          </a:prstGeom>
        </p:spPr>
        <p:txBody>
          <a:bodyPr vert="horz" lIns="90877" tIns="45470" rIns="90877" bIns="4547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8940" fontAlgn="auto">
              <a:spcBef>
                <a:spcPts val="0"/>
              </a:spcBef>
              <a:spcAft>
                <a:spcPts val="0"/>
              </a:spcAft>
            </a:pPr>
            <a:fld id="{0E63793A-2910-4413-A39E-AE4A499E40A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90894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00611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8" r:id="rId1"/>
    <p:sldLayoutId id="2147483989" r:id="rId2"/>
    <p:sldLayoutId id="2147483990" r:id="rId3"/>
    <p:sldLayoutId id="2147483991" r:id="rId4"/>
    <p:sldLayoutId id="2147483992" r:id="rId5"/>
    <p:sldLayoutId id="2147483993" r:id="rId6"/>
    <p:sldLayoutId id="2147483994" r:id="rId7"/>
    <p:sldLayoutId id="2147483995" r:id="rId8"/>
    <p:sldLayoutId id="2147483996" r:id="rId9"/>
    <p:sldLayoutId id="2147483997" r:id="rId10"/>
    <p:sldLayoutId id="2147483998" r:id="rId11"/>
  </p:sldLayoutIdLst>
  <p:txStyles>
    <p:titleStyle>
      <a:lvl1pPr algn="ctr" defTabSz="90894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0837" indent="-340837" algn="l" defTabSz="90894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8450" indent="-284063" algn="l" defTabSz="90894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36248" indent="-227250" algn="l" defTabSz="90894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0620" indent="-227250" algn="l" defTabSz="90894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5085" indent="-227250" algn="l" defTabSz="90894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99599" indent="-227250" algn="l" defTabSz="90894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54014" indent="-227250" algn="l" defTabSz="90894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08492" indent="-227250" algn="l" defTabSz="90894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62950" indent="-227250" algn="l" defTabSz="90894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8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4450" algn="l" defTabSz="908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8940" algn="l" defTabSz="908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3350" algn="l" defTabSz="908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17868" algn="l" defTabSz="908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2332" algn="l" defTabSz="908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26724" algn="l" defTabSz="908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81257" algn="l" defTabSz="908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35763" algn="l" defTabSz="908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185" tIns="45607" rIns="91185" bIns="45607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185" tIns="45607" rIns="91185" bIns="45607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560"/>
            <a:ext cx="2133600" cy="365125"/>
          </a:xfrm>
          <a:prstGeom prst="rect">
            <a:avLst/>
          </a:prstGeom>
        </p:spPr>
        <p:txBody>
          <a:bodyPr vert="horz" lIns="91185" tIns="45607" rIns="91185" bIns="45607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77191E8D-F0C4-4E13-89B5-BF6A967688CD}" type="datetimeFigureOut">
              <a:rPr lang="es-E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10/31/20</a:t>
            </a:fld>
            <a:endParaRPr lang="es-E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560"/>
            <a:ext cx="2895600" cy="365125"/>
          </a:xfrm>
          <a:prstGeom prst="rect">
            <a:avLst/>
          </a:prstGeom>
        </p:spPr>
        <p:txBody>
          <a:bodyPr vert="horz" lIns="91185" tIns="45607" rIns="91185" bIns="45607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s-E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560"/>
            <a:ext cx="2133600" cy="365125"/>
          </a:xfrm>
          <a:prstGeom prst="rect">
            <a:avLst/>
          </a:prstGeom>
        </p:spPr>
        <p:txBody>
          <a:bodyPr vert="horz" lIns="91185" tIns="45607" rIns="91185" bIns="45607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8C968EE-C8B1-4D1E-876F-0C25F8E1FAE6}" type="slidenum">
              <a:rPr lang="es-E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s-E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7211772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470" r:id="rId1"/>
    <p:sldLayoutId id="2147484471" r:id="rId2"/>
    <p:sldLayoutId id="2147484472" r:id="rId3"/>
    <p:sldLayoutId id="2147484473" r:id="rId4"/>
    <p:sldLayoutId id="2147484474" r:id="rId5"/>
    <p:sldLayoutId id="2147484475" r:id="rId6"/>
    <p:sldLayoutId id="2147484476" r:id="rId7"/>
    <p:sldLayoutId id="2147484477" r:id="rId8"/>
    <p:sldLayoutId id="2147484478" r:id="rId9"/>
    <p:sldLayoutId id="2147484479" r:id="rId10"/>
    <p:sldLayoutId id="2147484480" r:id="rId11"/>
  </p:sldLayoutIdLst>
  <p:txStyles>
    <p:titleStyle>
      <a:lvl1pPr algn="ctr" defTabSz="911913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1965" indent="-341965" algn="l" defTabSz="911913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0910" indent="-284985" algn="l" defTabSz="911913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39938" indent="-227988" algn="l" defTabSz="91191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5848" indent="-227988" algn="l" defTabSz="911913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1806" indent="-227988" algn="l" defTabSz="911913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07799" indent="-227988" algn="l" defTabSz="91191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3722" indent="-227988" algn="l" defTabSz="91191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19687" indent="-227988" algn="l" defTabSz="91191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5660" indent="-227988" algn="l" defTabSz="91191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19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953" algn="l" defTabSz="9119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1913" algn="l" defTabSz="9119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7860" algn="l" defTabSz="9119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3836" algn="l" defTabSz="9119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9795" algn="l" defTabSz="9119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5721" algn="l" defTabSz="9119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1711" algn="l" defTabSz="9119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7666" algn="l" defTabSz="9119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D1D6C37F-85A9-4B04-9E8C-592D1BA1D3E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10/31/20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CA17E3A-75DC-45AE-AD1E-5519BAB0474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33683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94" r:id="rId1"/>
    <p:sldLayoutId id="2147484495" r:id="rId2"/>
    <p:sldLayoutId id="2147484496" r:id="rId3"/>
    <p:sldLayoutId id="2147484497" r:id="rId4"/>
    <p:sldLayoutId id="2147484498" r:id="rId5"/>
    <p:sldLayoutId id="2147484499" r:id="rId6"/>
    <p:sldLayoutId id="2147484500" r:id="rId7"/>
    <p:sldLayoutId id="2147484501" r:id="rId8"/>
    <p:sldLayoutId id="2147484502" r:id="rId9"/>
    <p:sldLayoutId id="2147484503" r:id="rId10"/>
    <p:sldLayoutId id="214748450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D1D6C37F-85A9-4B04-9E8C-592D1BA1D3E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10/31/20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CA17E3A-75DC-45AE-AD1E-5519BAB0474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5149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06" r:id="rId1"/>
    <p:sldLayoutId id="2147484507" r:id="rId2"/>
    <p:sldLayoutId id="2147484508" r:id="rId3"/>
    <p:sldLayoutId id="2147484509" r:id="rId4"/>
    <p:sldLayoutId id="2147484510" r:id="rId5"/>
    <p:sldLayoutId id="2147484511" r:id="rId6"/>
    <p:sldLayoutId id="2147484512" r:id="rId7"/>
    <p:sldLayoutId id="2147484513" r:id="rId8"/>
    <p:sldLayoutId id="2147484514" r:id="rId9"/>
    <p:sldLayoutId id="2147484515" r:id="rId10"/>
    <p:sldLayoutId id="214748451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D1D6C37F-85A9-4B04-9E8C-592D1BA1D3E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10/31/20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CA17E3A-75DC-45AE-AD1E-5519BAB0474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99089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18" r:id="rId1"/>
    <p:sldLayoutId id="2147484519" r:id="rId2"/>
    <p:sldLayoutId id="2147484520" r:id="rId3"/>
    <p:sldLayoutId id="2147484521" r:id="rId4"/>
    <p:sldLayoutId id="2147484522" r:id="rId5"/>
    <p:sldLayoutId id="2147484523" r:id="rId6"/>
    <p:sldLayoutId id="2147484524" r:id="rId7"/>
    <p:sldLayoutId id="2147484525" r:id="rId8"/>
    <p:sldLayoutId id="2147484526" r:id="rId9"/>
    <p:sldLayoutId id="2147484527" r:id="rId10"/>
    <p:sldLayoutId id="214748452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D1D6C37F-85A9-4B04-9E8C-592D1BA1D3E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10/31/20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CA17E3A-75DC-45AE-AD1E-5519BAB0474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231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30" r:id="rId1"/>
    <p:sldLayoutId id="2147484531" r:id="rId2"/>
    <p:sldLayoutId id="2147484532" r:id="rId3"/>
    <p:sldLayoutId id="2147484533" r:id="rId4"/>
    <p:sldLayoutId id="2147484534" r:id="rId5"/>
    <p:sldLayoutId id="2147484535" r:id="rId6"/>
    <p:sldLayoutId id="2147484536" r:id="rId7"/>
    <p:sldLayoutId id="2147484537" r:id="rId8"/>
    <p:sldLayoutId id="2147484538" r:id="rId9"/>
    <p:sldLayoutId id="2147484539" r:id="rId10"/>
    <p:sldLayoutId id="214748454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8163" y="274647"/>
            <a:ext cx="8229601" cy="1143000"/>
          </a:xfrm>
          <a:prstGeom prst="rect">
            <a:avLst/>
          </a:prstGeom>
        </p:spPr>
        <p:txBody>
          <a:bodyPr vert="horz" lIns="81130" tIns="40508" rIns="81130" bIns="4050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8163" y="1600211"/>
            <a:ext cx="8229601" cy="4525963"/>
          </a:xfrm>
          <a:prstGeom prst="rect">
            <a:avLst/>
          </a:prstGeom>
        </p:spPr>
        <p:txBody>
          <a:bodyPr vert="horz" lIns="81130" tIns="40508" rIns="81130" bIns="4050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542"/>
            <a:ext cx="2133600" cy="365125"/>
          </a:xfrm>
          <a:prstGeom prst="rect">
            <a:avLst/>
          </a:prstGeom>
        </p:spPr>
        <p:txBody>
          <a:bodyPr vert="horz" lIns="81130" tIns="40508" rIns="81130" bIns="4050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8112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191E8D-F0C4-4E13-89B5-BF6A967688CD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81126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10/31/20</a:t>
            </a:fld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15" y="6356542"/>
            <a:ext cx="2895600" cy="365125"/>
          </a:xfrm>
          <a:prstGeom prst="rect">
            <a:avLst/>
          </a:prstGeom>
        </p:spPr>
        <p:txBody>
          <a:bodyPr vert="horz" lIns="81130" tIns="40508" rIns="81130" bIns="4050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8112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542"/>
            <a:ext cx="2133600" cy="365125"/>
          </a:xfrm>
          <a:prstGeom prst="rect">
            <a:avLst/>
          </a:prstGeom>
        </p:spPr>
        <p:txBody>
          <a:bodyPr vert="horz" lIns="81130" tIns="40508" rIns="81130" bIns="4050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8112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C968EE-C8B1-4D1E-876F-0C25F8E1FAE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81126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5377046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542" r:id="rId1"/>
    <p:sldLayoutId id="2147484543" r:id="rId2"/>
    <p:sldLayoutId id="2147484544" r:id="rId3"/>
    <p:sldLayoutId id="2147484545" r:id="rId4"/>
    <p:sldLayoutId id="2147484546" r:id="rId5"/>
    <p:sldLayoutId id="2147484547" r:id="rId6"/>
    <p:sldLayoutId id="2147484548" r:id="rId7"/>
    <p:sldLayoutId id="2147484549" r:id="rId8"/>
    <p:sldLayoutId id="2147484550" r:id="rId9"/>
    <p:sldLayoutId id="2147484551" r:id="rId10"/>
    <p:sldLayoutId id="2147484552" r:id="rId11"/>
  </p:sldLayoutIdLst>
  <p:txStyles>
    <p:titleStyle>
      <a:lvl1pPr algn="ctr" defTabSz="811268" rtl="0" eaLnBrk="1" latinLnBrk="0" hangingPunct="1">
        <a:spcBef>
          <a:spcPct val="0"/>
        </a:spcBef>
        <a:buNone/>
        <a:defRPr sz="4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059" indent="-304059" algn="l" defTabSz="811268" rtl="0" eaLnBrk="1" latinLnBrk="0" hangingPunct="1">
        <a:spcBef>
          <a:spcPct val="20000"/>
        </a:spcBef>
        <a:buFont typeface="Arial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1pPr>
      <a:lvl2pPr marL="659249" indent="-253609" algn="l" defTabSz="811268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014218" indent="-202908" algn="l" defTabSz="811268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419675" indent="-202908" algn="l" defTabSz="811268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405" indent="-202908" algn="l" defTabSz="811268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30967" indent="-202908" algn="l" defTabSz="811268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636748" indent="-202908" algn="l" defTabSz="811268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042312" indent="-202908" algn="l" defTabSz="811268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447887" indent="-202908" algn="l" defTabSz="811268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811268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05645" algn="l" defTabSz="811268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11268" algn="l" defTabSz="811268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907" algn="l" defTabSz="811268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622581" algn="l" defTabSz="811268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028197" algn="l" defTabSz="811268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433833" algn="l" defTabSz="811268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2839445" algn="l" defTabSz="811268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245174" algn="l" defTabSz="811268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8190" y="274647"/>
            <a:ext cx="8229601" cy="1143000"/>
          </a:xfrm>
          <a:prstGeom prst="rect">
            <a:avLst/>
          </a:prstGeom>
        </p:spPr>
        <p:txBody>
          <a:bodyPr vert="horz" lIns="80680" tIns="40283" rIns="80680" bIns="40283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8190" y="1600216"/>
            <a:ext cx="8229601" cy="4525963"/>
          </a:xfrm>
          <a:prstGeom prst="rect">
            <a:avLst/>
          </a:prstGeom>
        </p:spPr>
        <p:txBody>
          <a:bodyPr vert="horz" lIns="80680" tIns="40283" rIns="80680" bIns="40283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685"/>
            <a:ext cx="2133600" cy="365125"/>
          </a:xfrm>
          <a:prstGeom prst="rect">
            <a:avLst/>
          </a:prstGeom>
        </p:spPr>
        <p:txBody>
          <a:bodyPr vert="horz" lIns="80680" tIns="40283" rIns="80680" bIns="40283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06882"/>
            <a:fld id="{77191E8D-F0C4-4E13-89B5-BF6A967688CD}" type="datetimeFigureOut">
              <a:rPr lang="es-ES" smtClean="0">
                <a:solidFill>
                  <a:prstClr val="white">
                    <a:tint val="75000"/>
                  </a:prstClr>
                </a:solidFill>
              </a:rPr>
              <a:pPr defTabSz="806882"/>
              <a:t>10/31/20</a:t>
            </a:fld>
            <a:endParaRPr lang="es-E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16" y="6356685"/>
            <a:ext cx="2895600" cy="365125"/>
          </a:xfrm>
          <a:prstGeom prst="rect">
            <a:avLst/>
          </a:prstGeom>
        </p:spPr>
        <p:txBody>
          <a:bodyPr vert="horz" lIns="80680" tIns="40283" rIns="80680" bIns="40283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06882"/>
            <a:endParaRPr lang="es-E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685"/>
            <a:ext cx="2133600" cy="365125"/>
          </a:xfrm>
          <a:prstGeom prst="rect">
            <a:avLst/>
          </a:prstGeom>
        </p:spPr>
        <p:txBody>
          <a:bodyPr vert="horz" lIns="80680" tIns="40283" rIns="80680" bIns="40283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06882"/>
            <a:fld id="{B8C968EE-C8B1-4D1E-876F-0C25F8E1FAE6}" type="slidenum">
              <a:rPr lang="es-ES" smtClean="0">
                <a:solidFill>
                  <a:prstClr val="white">
                    <a:tint val="75000"/>
                  </a:prstClr>
                </a:solidFill>
              </a:rPr>
              <a:pPr defTabSz="806882"/>
              <a:t>‹#›</a:t>
            </a:fld>
            <a:endParaRPr lang="es-E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4875085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554" r:id="rId1"/>
    <p:sldLayoutId id="2147484555" r:id="rId2"/>
    <p:sldLayoutId id="2147484556" r:id="rId3"/>
    <p:sldLayoutId id="2147484557" r:id="rId4"/>
    <p:sldLayoutId id="2147484558" r:id="rId5"/>
    <p:sldLayoutId id="2147484559" r:id="rId6"/>
    <p:sldLayoutId id="2147484560" r:id="rId7"/>
    <p:sldLayoutId id="2147484561" r:id="rId8"/>
    <p:sldLayoutId id="2147484562" r:id="rId9"/>
    <p:sldLayoutId id="2147484563" r:id="rId10"/>
    <p:sldLayoutId id="2147484564" r:id="rId11"/>
  </p:sldLayoutIdLst>
  <p:txStyles>
    <p:titleStyle>
      <a:lvl1pPr algn="ctr" defTabSz="806882" rtl="0" eaLnBrk="1" latinLnBrk="0" hangingPunct="1">
        <a:spcBef>
          <a:spcPct val="0"/>
        </a:spcBef>
        <a:buNone/>
        <a:defRPr sz="4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2439" indent="-302439" algn="l" defTabSz="806882" rtl="0" eaLnBrk="1" latinLnBrk="0" hangingPunct="1">
        <a:spcBef>
          <a:spcPct val="20000"/>
        </a:spcBef>
        <a:buFont typeface="Arial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1pPr>
      <a:lvl2pPr marL="655705" indent="-252259" algn="l" defTabSz="806882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008818" indent="-201828" algn="l" defTabSz="806882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412028" indent="-201828" algn="l" defTabSz="806882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15586" indent="-201828" algn="l" defTabSz="806882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18937" indent="-201828" algn="l" defTabSz="80688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622573" indent="-201828" algn="l" defTabSz="80688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025933" indent="-201828" algn="l" defTabSz="80688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429317" indent="-201828" algn="l" defTabSz="80688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80688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03463" algn="l" defTabSz="80688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06882" algn="l" defTabSz="80688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10343" algn="l" defTabSz="80688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613806" algn="l" defTabSz="80688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017303" algn="l" defTabSz="80688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420715" algn="l" defTabSz="80688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2824151" algn="l" defTabSz="80688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227638" algn="l" defTabSz="80688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0948" tIns="45502" rIns="90948" bIns="4550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0948" tIns="45502" rIns="90948" bIns="4550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695"/>
            <a:ext cx="2133600" cy="365125"/>
          </a:xfrm>
          <a:prstGeom prst="rect">
            <a:avLst/>
          </a:prstGeom>
        </p:spPr>
        <p:txBody>
          <a:bodyPr vert="horz" lIns="90948" tIns="45502" rIns="90948" bIns="45502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9629"/>
            <a:fld id="{EDF7A51B-F555-409E-BF27-FA8D651CD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9629"/>
              <a:t>10/31/20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695"/>
            <a:ext cx="2895600" cy="365125"/>
          </a:xfrm>
          <a:prstGeom prst="rect">
            <a:avLst/>
          </a:prstGeom>
        </p:spPr>
        <p:txBody>
          <a:bodyPr vert="horz" lIns="90948" tIns="45502" rIns="90948" bIns="45502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962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695"/>
            <a:ext cx="2133600" cy="365125"/>
          </a:xfrm>
          <a:prstGeom prst="rect">
            <a:avLst/>
          </a:prstGeom>
        </p:spPr>
        <p:txBody>
          <a:bodyPr vert="horz" lIns="90948" tIns="45502" rIns="90948" bIns="45502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9629"/>
            <a:fld id="{0E63793A-2910-4413-A39E-AE4A499E40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962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7122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66" r:id="rId1"/>
    <p:sldLayoutId id="2147484567" r:id="rId2"/>
    <p:sldLayoutId id="2147484568" r:id="rId3"/>
    <p:sldLayoutId id="2147484569" r:id="rId4"/>
    <p:sldLayoutId id="2147484570" r:id="rId5"/>
    <p:sldLayoutId id="2147484571" r:id="rId6"/>
    <p:sldLayoutId id="2147484572" r:id="rId7"/>
    <p:sldLayoutId id="2147484573" r:id="rId8"/>
    <p:sldLayoutId id="2147484574" r:id="rId9"/>
    <p:sldLayoutId id="2147484575" r:id="rId10"/>
    <p:sldLayoutId id="2147484576" r:id="rId11"/>
  </p:sldLayoutIdLst>
  <p:txStyles>
    <p:titleStyle>
      <a:lvl1pPr algn="ctr" defTabSz="90962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1098" indent="-341098" algn="l" defTabSz="909629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9020" indent="-284277" algn="l" defTabSz="909629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37103" indent="-227421" algn="l" defTabSz="909629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1831" indent="-227421" algn="l" defTabSz="909629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6640" indent="-227421" algn="l" defTabSz="909629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01499" indent="-227421" algn="l" defTabSz="909629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56262" indent="-227421" algn="l" defTabSz="909629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11080" indent="-227421" algn="l" defTabSz="909629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65895" indent="-227421" algn="l" defTabSz="909629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96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4798" algn="l" defTabSz="9096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9629" algn="l" defTabSz="9096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4395" algn="l" defTabSz="9096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19246" algn="l" defTabSz="9096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4061" algn="l" defTabSz="9096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28795" algn="l" defTabSz="9096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83678" algn="l" defTabSz="9096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38518" algn="l" defTabSz="9096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584" y="274647"/>
            <a:ext cx="8229600" cy="1143000"/>
          </a:xfrm>
          <a:prstGeom prst="rect">
            <a:avLst/>
          </a:prstGeom>
        </p:spPr>
        <p:txBody>
          <a:bodyPr vert="horz" lIns="85169" tIns="42533" rIns="85169" bIns="42533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584" y="1600202"/>
            <a:ext cx="8229600" cy="4525963"/>
          </a:xfrm>
          <a:prstGeom prst="rect">
            <a:avLst/>
          </a:prstGeom>
        </p:spPr>
        <p:txBody>
          <a:bodyPr vert="horz" lIns="85169" tIns="42533" rIns="85169" bIns="42533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4"/>
            <a:ext cx="2133600" cy="365126"/>
          </a:xfrm>
          <a:prstGeom prst="rect">
            <a:avLst/>
          </a:prstGeom>
        </p:spPr>
        <p:txBody>
          <a:bodyPr vert="horz" lIns="85169" tIns="42533" rIns="85169" bIns="42533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51648" fontAlgn="auto">
              <a:spcBef>
                <a:spcPts val="0"/>
              </a:spcBef>
              <a:spcAft>
                <a:spcPts val="0"/>
              </a:spcAft>
            </a:pPr>
            <a:fld id="{77191E8D-F0C4-4E13-89B5-BF6A967688CD}" type="datetimeFigureOut">
              <a:rPr lang="es-E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 defTabSz="851648" fontAlgn="auto">
                <a:spcBef>
                  <a:spcPts val="0"/>
                </a:spcBef>
                <a:spcAft>
                  <a:spcPts val="0"/>
                </a:spcAft>
              </a:pPr>
              <a:t>10/31/20</a:t>
            </a:fld>
            <a:endParaRPr lang="es-ES" dirty="0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4"/>
            <a:ext cx="2895600" cy="365126"/>
          </a:xfrm>
          <a:prstGeom prst="rect">
            <a:avLst/>
          </a:prstGeom>
        </p:spPr>
        <p:txBody>
          <a:bodyPr vert="horz" lIns="85169" tIns="42533" rIns="85169" bIns="42533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51648" fontAlgn="auto">
              <a:spcBef>
                <a:spcPts val="0"/>
              </a:spcBef>
              <a:spcAft>
                <a:spcPts val="0"/>
              </a:spcAft>
            </a:pPr>
            <a:endParaRPr lang="es-ES" dirty="0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4"/>
            <a:ext cx="2133600" cy="365126"/>
          </a:xfrm>
          <a:prstGeom prst="rect">
            <a:avLst/>
          </a:prstGeom>
        </p:spPr>
        <p:txBody>
          <a:bodyPr vert="horz" lIns="85169" tIns="42533" rIns="85169" bIns="42533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51648" fontAlgn="auto">
              <a:spcBef>
                <a:spcPts val="0"/>
              </a:spcBef>
              <a:spcAft>
                <a:spcPts val="0"/>
              </a:spcAft>
            </a:pPr>
            <a:fld id="{B8C968EE-C8B1-4D1E-876F-0C25F8E1FAE6}" type="slidenum">
              <a:rPr lang="es-E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 defTabSz="851648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s-ES" dirty="0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561879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326" r:id="rId1"/>
    <p:sldLayoutId id="2147484327" r:id="rId2"/>
    <p:sldLayoutId id="2147484328" r:id="rId3"/>
    <p:sldLayoutId id="2147484329" r:id="rId4"/>
    <p:sldLayoutId id="2147484330" r:id="rId5"/>
    <p:sldLayoutId id="2147484331" r:id="rId6"/>
    <p:sldLayoutId id="2147484332" r:id="rId7"/>
    <p:sldLayoutId id="2147484333" r:id="rId8"/>
    <p:sldLayoutId id="2147484334" r:id="rId9"/>
    <p:sldLayoutId id="2147484335" r:id="rId10"/>
    <p:sldLayoutId id="2147484336" r:id="rId11"/>
  </p:sldLayoutIdLst>
  <p:txStyles>
    <p:titleStyle>
      <a:lvl1pPr algn="ctr" defTabSz="851648" rtl="0" eaLnBrk="1" latinLnBrk="0" hangingPunct="1">
        <a:spcBef>
          <a:spcPct val="0"/>
        </a:spcBef>
        <a:buNone/>
        <a:defRPr sz="4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19225" indent="-319225" algn="l" defTabSz="851648" rtl="0" eaLnBrk="1" latinLnBrk="0" hangingPunct="1">
        <a:spcBef>
          <a:spcPct val="20000"/>
        </a:spcBef>
        <a:buFont typeface="Arial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1pPr>
      <a:lvl2pPr marL="691955" indent="-266168" algn="l" defTabSz="851648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064568" indent="-212929" algn="l" defTabSz="851648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490364" indent="-212929" algn="l" defTabSz="851648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16191" indent="-212929" algn="l" defTabSz="851648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342028" indent="-212929" algn="l" defTabSz="851648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67821" indent="-212929" algn="l" defTabSz="851648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3671" indent="-212929" algn="l" defTabSz="851648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19475" indent="-212929" algn="l" defTabSz="851648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851648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25817" algn="l" defTabSz="851648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51648" algn="l" defTabSz="851648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77459" algn="l" defTabSz="851648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03289" algn="l" defTabSz="851648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29079" algn="l" defTabSz="851648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54909" algn="l" defTabSz="851648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2980748" algn="l" defTabSz="851648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06561" algn="l" defTabSz="851648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0948" tIns="45502" rIns="90948" bIns="4550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0948" tIns="45502" rIns="90948" bIns="4550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7372"/>
            <a:ext cx="2133600" cy="365125"/>
          </a:xfrm>
          <a:prstGeom prst="rect">
            <a:avLst/>
          </a:prstGeom>
        </p:spPr>
        <p:txBody>
          <a:bodyPr vert="horz" lIns="90948" tIns="45502" rIns="90948" bIns="45502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9629" fontAlgn="auto">
              <a:spcBef>
                <a:spcPts val="0"/>
              </a:spcBef>
              <a:spcAft>
                <a:spcPts val="0"/>
              </a:spcAft>
            </a:pPr>
            <a:fld id="{EDF7A51B-F555-409E-BF27-FA8D651CD2B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09629" fontAlgn="auto">
                <a:spcBef>
                  <a:spcPts val="0"/>
                </a:spcBef>
                <a:spcAft>
                  <a:spcPts val="0"/>
                </a:spcAft>
              </a:pPr>
              <a:t>10/31/20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7372"/>
            <a:ext cx="2895600" cy="365125"/>
          </a:xfrm>
          <a:prstGeom prst="rect">
            <a:avLst/>
          </a:prstGeom>
        </p:spPr>
        <p:txBody>
          <a:bodyPr vert="horz" lIns="90948" tIns="45502" rIns="90948" bIns="45502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9629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7372"/>
            <a:ext cx="2133600" cy="365125"/>
          </a:xfrm>
          <a:prstGeom prst="rect">
            <a:avLst/>
          </a:prstGeom>
        </p:spPr>
        <p:txBody>
          <a:bodyPr vert="horz" lIns="90948" tIns="45502" rIns="90948" bIns="45502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9629" fontAlgn="auto">
              <a:spcBef>
                <a:spcPts val="0"/>
              </a:spcBef>
              <a:spcAft>
                <a:spcPts val="0"/>
              </a:spcAft>
            </a:pPr>
            <a:fld id="{0E63793A-2910-4413-A39E-AE4A499E40A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09629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51723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38" r:id="rId1"/>
    <p:sldLayoutId id="2147484339" r:id="rId2"/>
    <p:sldLayoutId id="2147484340" r:id="rId3"/>
    <p:sldLayoutId id="2147484341" r:id="rId4"/>
    <p:sldLayoutId id="2147484342" r:id="rId5"/>
    <p:sldLayoutId id="2147484343" r:id="rId6"/>
    <p:sldLayoutId id="2147484344" r:id="rId7"/>
    <p:sldLayoutId id="2147484345" r:id="rId8"/>
    <p:sldLayoutId id="2147484346" r:id="rId9"/>
    <p:sldLayoutId id="2147484347" r:id="rId10"/>
    <p:sldLayoutId id="2147484348" r:id="rId11"/>
  </p:sldLayoutIdLst>
  <p:txStyles>
    <p:titleStyle>
      <a:lvl1pPr algn="ctr" defTabSz="90962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1098" indent="-341098" algn="l" defTabSz="909629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9020" indent="-284277" algn="l" defTabSz="909629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37103" indent="-227421" algn="l" defTabSz="909629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1831" indent="-227421" algn="l" defTabSz="909629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6640" indent="-227421" algn="l" defTabSz="909629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01499" indent="-227421" algn="l" defTabSz="909629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56262" indent="-227421" algn="l" defTabSz="909629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11080" indent="-227421" algn="l" defTabSz="909629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65895" indent="-227421" algn="l" defTabSz="909629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96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4798" algn="l" defTabSz="9096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9629" algn="l" defTabSz="9096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4395" algn="l" defTabSz="9096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19246" algn="l" defTabSz="9096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4061" algn="l" defTabSz="9096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28795" algn="l" defTabSz="9096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83678" algn="l" defTabSz="9096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38518" algn="l" defTabSz="9096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68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FCB733E1-9765-4284-B4A1-8EE09C16E92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10/31/20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68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68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77AC8827-E1F0-4F05-884A-8AFF6C29B9E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80713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62" r:id="rId1"/>
    <p:sldLayoutId id="2147484363" r:id="rId2"/>
    <p:sldLayoutId id="2147484364" r:id="rId3"/>
    <p:sldLayoutId id="2147484365" r:id="rId4"/>
    <p:sldLayoutId id="2147484366" r:id="rId5"/>
    <p:sldLayoutId id="2147484367" r:id="rId6"/>
    <p:sldLayoutId id="2147484368" r:id="rId7"/>
    <p:sldLayoutId id="2147484369" r:id="rId8"/>
    <p:sldLayoutId id="2147484370" r:id="rId9"/>
    <p:sldLayoutId id="2147484371" r:id="rId10"/>
    <p:sldLayoutId id="2147484372" r:id="rId11"/>
  </p:sldLayoutIdLst>
  <p:transition spd="slow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1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77191E8D-F0C4-4E13-89B5-BF6A967688CD}" type="datetimeFigureOut">
              <a:rPr lang="es-E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10/31/20</a:t>
            </a:fld>
            <a:endParaRPr lang="es-E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41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s-E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41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8C968EE-C8B1-4D1E-876F-0C25F8E1FAE6}" type="slidenum">
              <a:rPr lang="es-E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s-E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3861476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374" r:id="rId1"/>
    <p:sldLayoutId id="2147484375" r:id="rId2"/>
    <p:sldLayoutId id="2147484376" r:id="rId3"/>
    <p:sldLayoutId id="2147484377" r:id="rId4"/>
    <p:sldLayoutId id="2147484378" r:id="rId5"/>
    <p:sldLayoutId id="2147484379" r:id="rId6"/>
    <p:sldLayoutId id="2147484380" r:id="rId7"/>
    <p:sldLayoutId id="2147484381" r:id="rId8"/>
    <p:sldLayoutId id="2147484382" r:id="rId9"/>
    <p:sldLayoutId id="2147484383" r:id="rId10"/>
    <p:sldLayoutId id="214748438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0877" tIns="45470" rIns="90877" bIns="4547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11"/>
            <a:ext cx="8229600" cy="4525963"/>
          </a:xfrm>
          <a:prstGeom prst="rect">
            <a:avLst/>
          </a:prstGeom>
        </p:spPr>
        <p:txBody>
          <a:bodyPr vert="horz" lIns="90877" tIns="45470" rIns="90877" bIns="4547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856"/>
            <a:ext cx="2133600" cy="365125"/>
          </a:xfrm>
          <a:prstGeom prst="rect">
            <a:avLst/>
          </a:prstGeom>
        </p:spPr>
        <p:txBody>
          <a:bodyPr vert="horz" lIns="90877" tIns="45470" rIns="90877" bIns="4547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8940" fontAlgn="auto">
              <a:spcBef>
                <a:spcPts val="0"/>
              </a:spcBef>
              <a:spcAft>
                <a:spcPts val="0"/>
              </a:spcAft>
            </a:pPr>
            <a:fld id="{EDF7A51B-F555-409E-BF27-FA8D651CD2B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08940" fontAlgn="auto">
                <a:spcBef>
                  <a:spcPts val="0"/>
                </a:spcBef>
                <a:spcAft>
                  <a:spcPts val="0"/>
                </a:spcAft>
              </a:pPr>
              <a:t>10/31/20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856"/>
            <a:ext cx="2895600" cy="365125"/>
          </a:xfrm>
          <a:prstGeom prst="rect">
            <a:avLst/>
          </a:prstGeom>
        </p:spPr>
        <p:txBody>
          <a:bodyPr vert="horz" lIns="90877" tIns="45470" rIns="90877" bIns="4547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894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856"/>
            <a:ext cx="2133600" cy="365125"/>
          </a:xfrm>
          <a:prstGeom prst="rect">
            <a:avLst/>
          </a:prstGeom>
        </p:spPr>
        <p:txBody>
          <a:bodyPr vert="horz" lIns="90877" tIns="45470" rIns="90877" bIns="4547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8940" fontAlgn="auto">
              <a:spcBef>
                <a:spcPts val="0"/>
              </a:spcBef>
              <a:spcAft>
                <a:spcPts val="0"/>
              </a:spcAft>
            </a:pPr>
            <a:fld id="{0E63793A-2910-4413-A39E-AE4A499E40A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0894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12936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86" r:id="rId1"/>
    <p:sldLayoutId id="2147484387" r:id="rId2"/>
    <p:sldLayoutId id="2147484388" r:id="rId3"/>
    <p:sldLayoutId id="2147484389" r:id="rId4"/>
    <p:sldLayoutId id="2147484390" r:id="rId5"/>
    <p:sldLayoutId id="2147484391" r:id="rId6"/>
    <p:sldLayoutId id="2147484392" r:id="rId7"/>
    <p:sldLayoutId id="2147484393" r:id="rId8"/>
    <p:sldLayoutId id="2147484394" r:id="rId9"/>
    <p:sldLayoutId id="2147484395" r:id="rId10"/>
    <p:sldLayoutId id="2147484396" r:id="rId11"/>
  </p:sldLayoutIdLst>
  <p:txStyles>
    <p:titleStyle>
      <a:lvl1pPr algn="ctr" defTabSz="90894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0837" indent="-340837" algn="l" defTabSz="90894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8450" indent="-284063" algn="l" defTabSz="90894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36248" indent="-227250" algn="l" defTabSz="90894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0620" indent="-227250" algn="l" defTabSz="90894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5085" indent="-227250" algn="l" defTabSz="90894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99599" indent="-227250" algn="l" defTabSz="90894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54014" indent="-227250" algn="l" defTabSz="90894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08492" indent="-227250" algn="l" defTabSz="90894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62950" indent="-227250" algn="l" defTabSz="90894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8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4450" algn="l" defTabSz="908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8940" algn="l" defTabSz="908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3350" algn="l" defTabSz="908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17868" algn="l" defTabSz="908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2332" algn="l" defTabSz="908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26724" algn="l" defTabSz="908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81257" algn="l" defTabSz="908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35763" algn="l" defTabSz="908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8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FCB733E1-9765-4284-B4A1-8EE09C16E92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10/31/20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8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8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77AC8827-E1F0-4F05-884A-8AFF6C29B9E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91904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98" r:id="rId1"/>
    <p:sldLayoutId id="2147484399" r:id="rId2"/>
    <p:sldLayoutId id="2147484400" r:id="rId3"/>
    <p:sldLayoutId id="2147484401" r:id="rId4"/>
    <p:sldLayoutId id="2147484402" r:id="rId5"/>
    <p:sldLayoutId id="2147484403" r:id="rId6"/>
    <p:sldLayoutId id="2147484404" r:id="rId7"/>
    <p:sldLayoutId id="2147484405" r:id="rId8"/>
    <p:sldLayoutId id="2147484406" r:id="rId9"/>
    <p:sldLayoutId id="2147484407" r:id="rId10"/>
    <p:sldLayoutId id="2147484408" r:id="rId11"/>
  </p:sldLayoutIdLst>
  <p:transition spd="slow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0903" tIns="45482" rIns="90903" bIns="45482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11"/>
            <a:ext cx="8229600" cy="4525963"/>
          </a:xfrm>
          <a:prstGeom prst="rect">
            <a:avLst/>
          </a:prstGeom>
        </p:spPr>
        <p:txBody>
          <a:bodyPr vert="horz" lIns="90903" tIns="45482" rIns="90903" bIns="4548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849"/>
            <a:ext cx="2133600" cy="365125"/>
          </a:xfrm>
          <a:prstGeom prst="rect">
            <a:avLst/>
          </a:prstGeom>
        </p:spPr>
        <p:txBody>
          <a:bodyPr vert="horz" lIns="90903" tIns="45482" rIns="90903" bIns="45482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9194" fontAlgn="auto">
              <a:spcBef>
                <a:spcPts val="0"/>
              </a:spcBef>
              <a:spcAft>
                <a:spcPts val="0"/>
              </a:spcAft>
            </a:pPr>
            <a:fld id="{77191E8D-F0C4-4E13-89B5-BF6A967688CD}" type="datetimeFigureOut">
              <a:rPr lang="es-E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 defTabSz="909194" fontAlgn="auto">
                <a:spcBef>
                  <a:spcPts val="0"/>
                </a:spcBef>
                <a:spcAft>
                  <a:spcPts val="0"/>
                </a:spcAft>
              </a:pPr>
              <a:t>10/31/20</a:t>
            </a:fld>
            <a:endParaRPr lang="es-E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849"/>
            <a:ext cx="2895600" cy="365125"/>
          </a:xfrm>
          <a:prstGeom prst="rect">
            <a:avLst/>
          </a:prstGeom>
        </p:spPr>
        <p:txBody>
          <a:bodyPr vert="horz" lIns="90903" tIns="45482" rIns="90903" bIns="45482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9194" fontAlgn="auto">
              <a:spcBef>
                <a:spcPts val="0"/>
              </a:spcBef>
              <a:spcAft>
                <a:spcPts val="0"/>
              </a:spcAft>
            </a:pPr>
            <a:endParaRPr lang="es-E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849"/>
            <a:ext cx="2133600" cy="365125"/>
          </a:xfrm>
          <a:prstGeom prst="rect">
            <a:avLst/>
          </a:prstGeom>
        </p:spPr>
        <p:txBody>
          <a:bodyPr vert="horz" lIns="90903" tIns="45482" rIns="90903" bIns="45482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9194" fontAlgn="auto">
              <a:spcBef>
                <a:spcPts val="0"/>
              </a:spcBef>
              <a:spcAft>
                <a:spcPts val="0"/>
              </a:spcAft>
            </a:pPr>
            <a:fld id="{B8C968EE-C8B1-4D1E-876F-0C25F8E1FAE6}" type="slidenum">
              <a:rPr lang="es-E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 defTabSz="909194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s-E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3566286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410" r:id="rId1"/>
    <p:sldLayoutId id="2147484411" r:id="rId2"/>
    <p:sldLayoutId id="2147484412" r:id="rId3"/>
    <p:sldLayoutId id="2147484413" r:id="rId4"/>
    <p:sldLayoutId id="2147484414" r:id="rId5"/>
    <p:sldLayoutId id="2147484415" r:id="rId6"/>
    <p:sldLayoutId id="2147484416" r:id="rId7"/>
    <p:sldLayoutId id="2147484417" r:id="rId8"/>
    <p:sldLayoutId id="2147484418" r:id="rId9"/>
    <p:sldLayoutId id="2147484419" r:id="rId10"/>
    <p:sldLayoutId id="2147484420" r:id="rId11"/>
  </p:sldLayoutIdLst>
  <p:txStyles>
    <p:titleStyle>
      <a:lvl1pPr algn="ctr" defTabSz="909194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0933" indent="-340933" algn="l" defTabSz="90919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8660" indent="-284142" algn="l" defTabSz="909194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36563" indent="-227313" algn="l" defTabSz="909194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1066" indent="-227313" algn="l" defTabSz="909194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5657" indent="-227313" algn="l" defTabSz="909194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00299" indent="-227313" algn="l" defTabSz="90919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54842" indent="-227313" algn="l" defTabSz="90919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09445" indent="-227313" algn="l" defTabSz="90919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64035" indent="-227313" algn="l" defTabSz="90919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0919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4578" algn="l" defTabSz="90919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9194" algn="l" defTabSz="90919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3735" algn="l" defTabSz="90919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18376" algn="l" defTabSz="90919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2969" algn="l" defTabSz="90919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27487" algn="l" defTabSz="90919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82149" algn="l" defTabSz="90919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36778" algn="l" defTabSz="90919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56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77191E8D-F0C4-4E13-89B5-BF6A967688CD}" type="datetimeFigureOut">
              <a:rPr lang="es-ES" smtClean="0">
                <a:solidFill>
                  <a:prstClr val="white">
                    <a:tint val="75000"/>
                  </a:prstClr>
                </a:solidFill>
                <a:latin typeface="Calibri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10/31/20</a:t>
            </a:fld>
            <a:endParaRPr lang="es-ES">
              <a:solidFill>
                <a:prstClr val="white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56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s-ES">
              <a:solidFill>
                <a:prstClr val="white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56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8C968EE-C8B1-4D1E-876F-0C25F8E1FAE6}" type="slidenum">
              <a:rPr lang="es-ES" smtClean="0">
                <a:solidFill>
                  <a:prstClr val="white">
                    <a:tint val="75000"/>
                  </a:prstClr>
                </a:solidFill>
                <a:latin typeface="Calibri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s-ES">
              <a:solidFill>
                <a:prstClr val="white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012737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446" r:id="rId1"/>
    <p:sldLayoutId id="2147484447" r:id="rId2"/>
    <p:sldLayoutId id="2147484448" r:id="rId3"/>
    <p:sldLayoutId id="2147484449" r:id="rId4"/>
    <p:sldLayoutId id="2147484450" r:id="rId5"/>
    <p:sldLayoutId id="2147484451" r:id="rId6"/>
    <p:sldLayoutId id="2147484452" r:id="rId7"/>
    <p:sldLayoutId id="2147484453" r:id="rId8"/>
    <p:sldLayoutId id="2147484454" r:id="rId9"/>
    <p:sldLayoutId id="2147484455" r:id="rId10"/>
    <p:sldLayoutId id="214748445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89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1.jpeg"/><Relationship Id="rId1" Type="http://schemas.openxmlformats.org/officeDocument/2006/relationships/slideLayout" Target="../slideLayouts/slideLayout68.xml"/><Relationship Id="rId2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4" Type="http://schemas.openxmlformats.org/officeDocument/2006/relationships/image" Target="../media/image24.gif"/><Relationship Id="rId1" Type="http://schemas.openxmlformats.org/officeDocument/2006/relationships/slideLayout" Target="../slideLayouts/slideLayout79.xml"/><Relationship Id="rId2" Type="http://schemas.openxmlformats.org/officeDocument/2006/relationships/image" Target="../media/image22.gi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Relationship Id="rId2" Type="http://schemas.openxmlformats.org/officeDocument/2006/relationships/notesSlide" Target="../notesSlides/notesSlide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6.xml"/><Relationship Id="rId2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7.xml"/><Relationship Id="rId2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microsoft.com/office/2007/relationships/hdphoto" Target="../media/hdphoto1.wdp"/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1.xml"/><Relationship Id="rId2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2.xml"/><Relationship Id="rId2" Type="http://schemas.openxmlformats.org/officeDocument/2006/relationships/image" Target="../media/image32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4.xml"/><Relationship Id="rId2" Type="http://schemas.openxmlformats.org/officeDocument/2006/relationships/image" Target="../media/image33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2.xml"/><Relationship Id="rId2" Type="http://schemas.openxmlformats.org/officeDocument/2006/relationships/image" Target="../media/image34.tif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2.xml"/><Relationship Id="rId2" Type="http://schemas.openxmlformats.org/officeDocument/2006/relationships/image" Target="../media/image35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1.xml"/><Relationship Id="rId2" Type="http://schemas.openxmlformats.org/officeDocument/2006/relationships/image" Target="../media/image36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2.xml"/><Relationship Id="rId2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3.xml"/><Relationship Id="rId2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Relationship Id="rId2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1" Type="http://schemas.openxmlformats.org/officeDocument/2006/relationships/slideLayout" Target="../slideLayouts/slideLayout62.xml"/><Relationship Id="rId2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jpeg"/><Relationship Id="rId5" Type="http://schemas.openxmlformats.org/officeDocument/2006/relationships/image" Target="../media/image11.jpeg"/><Relationship Id="rId6" Type="http://schemas.openxmlformats.org/officeDocument/2006/relationships/image" Target="../media/image12.png"/><Relationship Id="rId1" Type="http://schemas.openxmlformats.org/officeDocument/2006/relationships/slideLayout" Target="../slideLayouts/slideLayout62.xml"/><Relationship Id="rId2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3.xml"/><Relationship Id="rId2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jpeg"/><Relationship Id="rId1" Type="http://schemas.openxmlformats.org/officeDocument/2006/relationships/slideLayout" Target="../slideLayouts/slideLayout183.xml"/><Relationship Id="rId2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Relationship Id="rId2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/>
          <p:nvPr/>
        </p:nvSpPr>
        <p:spPr>
          <a:xfrm>
            <a:off x="0" y="5"/>
            <a:ext cx="9144000" cy="6858000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  </a:ext>
              </a:extLst>
            </a:blip>
            <a:stretch>
              <a:fillRect/>
            </a:stretch>
          </a:blipFill>
        </p:spPr>
      </p:sp>
      <p:sp>
        <p:nvSpPr>
          <p:cNvPr id="85" name="Shape 85"/>
          <p:cNvSpPr txBox="1">
            <a:spLocks noGrp="1"/>
          </p:cNvSpPr>
          <p:nvPr>
            <p:ph type="ctrTitle"/>
          </p:nvPr>
        </p:nvSpPr>
        <p:spPr>
          <a:xfrm>
            <a:off x="3200401" y="4941382"/>
            <a:ext cx="5871596" cy="144650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spAutoFit/>
          </a:bodyPr>
          <a:lstStyle/>
          <a:p>
            <a:pPr lvl="0" algn="r">
              <a:spcBef>
                <a:spcPts val="0"/>
              </a:spcBef>
              <a:buClr>
                <a:schemeClr val="dk1"/>
              </a:buClr>
              <a:buSzPct val="25000"/>
            </a:pPr>
            <a:r>
              <a:rPr lang="en-US" dirty="0">
                <a:latin typeface="Arial"/>
                <a:ea typeface="Arial"/>
                <a:cs typeface="Arial"/>
                <a:sym typeface="Arial"/>
              </a:rPr>
              <a:t>The Maya Forest Corridor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tretch>
            <a:fillRect/>
          </a:stretch>
        </p:blipFill>
        <p:spPr>
          <a:xfrm>
            <a:off x="6300192" y="260862"/>
            <a:ext cx="2429827" cy="2429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15919623"/>
      </p:ext>
    </p:extLst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ndio-Maiz-Nicaragua-9622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5326" y="0"/>
            <a:ext cx="9144000" cy="5143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Picture 4" descr="462A4750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3873957" y="4005064"/>
            <a:ext cx="5270043" cy="3513362"/>
          </a:xfrm>
          <a:prstGeom prst="rect">
            <a:avLst/>
          </a:prstGeom>
        </p:spPr>
      </p:pic>
      <p:pic>
        <p:nvPicPr>
          <p:cNvPr id="6" name="Picture 5" descr="462A4876.JP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13300" b="-9812"/>
          <a:stretch/>
        </p:blipFill>
        <p:spPr>
          <a:xfrm>
            <a:off x="-1484130" y="4005064"/>
            <a:ext cx="5616624" cy="360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39674301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p14:dur="0"/>
    </mc:Choice>
    <mc:Fallback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http://www.conservationgis.org/test/stories/paseo/pantera.gif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>
            <a:fillRect/>
          </a:stretch>
        </p:blipFill>
        <p:spPr bwMode="auto">
          <a:xfrm>
            <a:off x="96" y="4"/>
            <a:ext cx="5003987" cy="35010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http://www.afn.org/~wcsfl/cormap1.gif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>
            <a:fillRect/>
          </a:stretch>
        </p:blipFill>
        <p:spPr bwMode="auto">
          <a:xfrm>
            <a:off x="1475656" y="1196752"/>
            <a:ext cx="5943600" cy="4286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http://science.nasa.gov/media/medialibrary/2003/05/16/16may_biocorridors_resources/cbmGRANDE.gif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>
            <a:fillRect/>
          </a:stretch>
        </p:blipFill>
        <p:spPr bwMode="auto">
          <a:xfrm>
            <a:off x="2987824" y="1844824"/>
            <a:ext cx="5943600" cy="496062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8189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>
                    <a:lumMod val="95000"/>
                  </a:schemeClr>
                </a:solidFill>
              </a:rPr>
              <a:t>Mesoamerica in Crisis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95203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tretch>
            <a:fillRect/>
          </a:stretch>
        </p:blipFill>
        <p:spPr>
          <a:xfrm>
            <a:off x="189527" y="5"/>
            <a:ext cx="8380752" cy="68580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4775568" y="69579"/>
            <a:ext cx="4180832" cy="1210606"/>
          </a:xfrm>
          <a:prstGeom prst="rect">
            <a:avLst/>
          </a:prstGeom>
          <a:solidFill>
            <a:schemeClr val="tx1">
              <a:alpha val="85000"/>
            </a:schemeClr>
          </a:solidFill>
        </p:spPr>
        <p:txBody>
          <a:bodyPr wrap="square" lIns="70986" tIns="35569" rIns="70986" bIns="35569">
            <a:spAutoFit/>
          </a:bodyPr>
          <a:lstStyle/>
          <a:p>
            <a:pPr marL="0" marR="0" lvl="0" indent="0" algn="ctr" defTabSz="81114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 Great </a:t>
            </a:r>
            <a:r>
              <a:rPr kumimoji="0" lang="es-E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Forests</a:t>
            </a:r>
            <a:r>
              <a:rPr kumimoji="0" lang="es-E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</a:p>
          <a:p>
            <a:pPr marL="0" marR="0" lvl="0" indent="0" algn="ctr" defTabSz="81114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127,783 km2</a:t>
            </a:r>
          </a:p>
          <a:p>
            <a:pPr marL="380160" marR="0" lvl="0" indent="-380160" algn="l" defTabSz="81114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Char char="Ø"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 times </a:t>
            </a:r>
            <a:r>
              <a:rPr kumimoji="0" lang="es-E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size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of </a:t>
            </a:r>
            <a:r>
              <a:rPr kumimoji="0" lang="es-E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Switzerland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564742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tretch>
            <a:fillRect/>
          </a:stretch>
        </p:blipFill>
        <p:spPr>
          <a:xfrm>
            <a:off x="189527" y="5"/>
            <a:ext cx="8380752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502880" y="1721374"/>
            <a:ext cx="861208" cy="486990"/>
          </a:xfrm>
          <a:prstGeom prst="rect">
            <a:avLst/>
          </a:prstGeom>
          <a:solidFill>
            <a:schemeClr val="tx1">
              <a:alpha val="85000"/>
            </a:schemeClr>
          </a:solidFill>
        </p:spPr>
        <p:txBody>
          <a:bodyPr wrap="square" lIns="70623" tIns="35400" rIns="70623" bIns="35400">
            <a:spAutoFit/>
          </a:bodyPr>
          <a:lstStyle/>
          <a:p>
            <a:pPr marL="0" marR="0" lvl="0" indent="0" algn="l" defTabSz="806757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-25%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231698" y="2982997"/>
            <a:ext cx="1187068" cy="502379"/>
          </a:xfrm>
          <a:prstGeom prst="rect">
            <a:avLst/>
          </a:prstGeom>
          <a:solidFill>
            <a:schemeClr val="tx1">
              <a:alpha val="85000"/>
            </a:schemeClr>
          </a:solidFill>
        </p:spPr>
        <p:txBody>
          <a:bodyPr wrap="square" lIns="70623" tIns="35400" rIns="70623" bIns="35400">
            <a:spAutoFit/>
          </a:bodyPr>
          <a:lstStyle/>
          <a:p>
            <a:pPr marL="0" marR="0" lvl="0" indent="0" algn="l" defTabSz="806757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-30%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268969" y="4112329"/>
            <a:ext cx="898365" cy="486990"/>
          </a:xfrm>
          <a:prstGeom prst="rect">
            <a:avLst/>
          </a:prstGeom>
          <a:solidFill>
            <a:schemeClr val="tx1">
              <a:alpha val="85000"/>
            </a:schemeClr>
          </a:solidFill>
        </p:spPr>
        <p:txBody>
          <a:bodyPr wrap="square" lIns="70623" tIns="35400" rIns="70623" bIns="35400">
            <a:spAutoFit/>
          </a:bodyPr>
          <a:lstStyle/>
          <a:p>
            <a:pPr marL="0" marR="0" lvl="0" indent="0" algn="l" defTabSz="806757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-23%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647096" y="5202949"/>
            <a:ext cx="898365" cy="486990"/>
          </a:xfrm>
          <a:prstGeom prst="rect">
            <a:avLst/>
          </a:prstGeom>
          <a:solidFill>
            <a:schemeClr val="tx1">
              <a:alpha val="85000"/>
            </a:schemeClr>
          </a:solidFill>
        </p:spPr>
        <p:txBody>
          <a:bodyPr wrap="square" lIns="70623" tIns="35400" rIns="70623" bIns="35400">
            <a:spAutoFit/>
          </a:bodyPr>
          <a:lstStyle/>
          <a:p>
            <a:pPr marL="0" marR="0" lvl="0" indent="0" algn="l" defTabSz="806757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-5%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642193" y="5478589"/>
            <a:ext cx="898365" cy="486990"/>
          </a:xfrm>
          <a:prstGeom prst="rect">
            <a:avLst/>
          </a:prstGeom>
          <a:solidFill>
            <a:schemeClr val="tx1">
              <a:alpha val="85000"/>
            </a:schemeClr>
          </a:solidFill>
        </p:spPr>
        <p:txBody>
          <a:bodyPr wrap="square" lIns="70623" tIns="35400" rIns="70623" bIns="35400">
            <a:spAutoFit/>
          </a:bodyPr>
          <a:lstStyle/>
          <a:p>
            <a:pPr marL="0" marR="0" lvl="0" indent="0" algn="l" defTabSz="806757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-5%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988804" y="356268"/>
            <a:ext cx="3583559" cy="902488"/>
          </a:xfrm>
          <a:prstGeom prst="rect">
            <a:avLst/>
          </a:prstGeom>
          <a:solidFill>
            <a:schemeClr val="tx1">
              <a:alpha val="85000"/>
            </a:schemeClr>
          </a:solidFill>
        </p:spPr>
        <p:txBody>
          <a:bodyPr wrap="square" lIns="70623" tIns="35400" rIns="70623" bIns="35400">
            <a:spAutoFit/>
          </a:bodyPr>
          <a:lstStyle/>
          <a:p>
            <a:pPr marL="0" marR="0" lvl="0" indent="0" algn="ctr" defTabSz="806757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Reduction in Area </a:t>
            </a:r>
          </a:p>
          <a:p>
            <a:pPr marL="0" marR="0" lvl="0" indent="0" algn="ctr" defTabSz="806757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2000-2015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 flipH="1">
            <a:off x="3630357" y="1970536"/>
            <a:ext cx="564106" cy="243667"/>
          </a:xfrm>
          <a:prstGeom prst="line">
            <a:avLst/>
          </a:prstGeom>
          <a:ln w="76200">
            <a:solidFill>
              <a:srgbClr val="FF0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5181300" y="3153952"/>
            <a:ext cx="564106" cy="243667"/>
          </a:xfrm>
          <a:prstGeom prst="line">
            <a:avLst/>
          </a:prstGeom>
          <a:ln w="76200">
            <a:solidFill>
              <a:srgbClr val="FF0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81260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-542880" y="35012"/>
            <a:ext cx="10006456" cy="6822992"/>
          </a:xfrm>
          <a:prstGeom prst="rect">
            <a:avLst/>
          </a:prstGeom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72480" y="46505"/>
            <a:ext cx="3048000" cy="2629596"/>
          </a:xfrm>
          <a:prstGeom prst="rect">
            <a:avLst/>
          </a:prstGeom>
        </p:spPr>
        <p:txBody>
          <a:bodyPr vert="horz" lIns="85169" tIns="42533" rIns="85169" bIns="42533" rtlCol="0">
            <a:noAutofit/>
          </a:bodyPr>
          <a:lstStyle>
            <a:lvl1pPr marL="319225" indent="-319225" algn="l" defTabSz="85164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1955" indent="-266168" algn="l" defTabSz="85164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64568" indent="-212929" algn="l" defTabSz="85164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90364" indent="-212929" algn="l" defTabSz="85164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16191" indent="-212929" algn="l" defTabSz="851648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42028" indent="-212929" algn="l" defTabSz="85164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67821" indent="-212929" algn="l" defTabSz="85164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3671" indent="-212929" algn="l" defTabSz="85164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19475" indent="-212929" algn="l" defTabSz="85164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itchFamily="34" charset="0"/>
              <a:buNone/>
            </a:pPr>
            <a:r>
              <a:rPr lang="es-GT" sz="6000" dirty="0" err="1">
                <a:solidFill>
                  <a:prstClr val="white"/>
                </a:solidFill>
              </a:rPr>
              <a:t>Impacts</a:t>
            </a:r>
            <a:r>
              <a:rPr lang="es-GT" sz="6000" dirty="0">
                <a:solidFill>
                  <a:prstClr val="white"/>
                </a:solidFill>
              </a:rPr>
              <a:t> </a:t>
            </a:r>
            <a:r>
              <a:rPr lang="es-GT" sz="6000" dirty="0" err="1">
                <a:solidFill>
                  <a:prstClr val="white"/>
                </a:solidFill>
              </a:rPr>
              <a:t>on</a:t>
            </a:r>
            <a:r>
              <a:rPr lang="es-GT" sz="6000" dirty="0">
                <a:solidFill>
                  <a:prstClr val="white"/>
                </a:solidFill>
              </a:rPr>
              <a:t> </a:t>
            </a:r>
            <a:r>
              <a:rPr lang="es-GT" sz="6000" dirty="0" err="1">
                <a:solidFill>
                  <a:prstClr val="white"/>
                </a:solidFill>
              </a:rPr>
              <a:t>forests</a:t>
            </a:r>
            <a:endParaRPr lang="es-GT" sz="60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518516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943600" y="875604"/>
            <a:ext cx="3048000" cy="2629596"/>
          </a:xfrm>
        </p:spPr>
        <p:txBody>
          <a:bodyPr>
            <a:noAutofit/>
          </a:bodyPr>
          <a:lstStyle/>
          <a:p>
            <a:pPr algn="r"/>
            <a:r>
              <a:rPr lang="es-GT" sz="6000" dirty="0" err="1">
                <a:solidFill>
                  <a:schemeClr val="bg1">
                    <a:lumMod val="85000"/>
                  </a:schemeClr>
                </a:solidFill>
              </a:rPr>
              <a:t>Impacts</a:t>
            </a:r>
            <a:r>
              <a:rPr lang="es-GT" sz="60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s-GT" sz="6000" dirty="0" err="1">
                <a:solidFill>
                  <a:schemeClr val="bg1">
                    <a:lumMod val="85000"/>
                  </a:schemeClr>
                </a:solidFill>
              </a:rPr>
              <a:t>on</a:t>
            </a:r>
            <a:r>
              <a:rPr lang="es-GT" sz="60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s-GT" sz="6000" dirty="0" err="1">
                <a:solidFill>
                  <a:schemeClr val="bg1">
                    <a:lumMod val="85000"/>
                  </a:schemeClr>
                </a:solidFill>
              </a:rPr>
              <a:t>wildlife</a:t>
            </a:r>
            <a:endParaRPr lang="es-GT" sz="600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3040" y="-533400"/>
            <a:ext cx="5143500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14:imgLayer r:embed="rId4">
                    <a14:imgEffect>
                      <a14:backgroundRemoval t="5418" b="99774" l="7488" r="89614"/>
                    </a14:imgEffect>
                    <a14:imgEffect>
                      <a14:artisticCutou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68090" y="2058238"/>
            <a:ext cx="533400" cy="570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116049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mail-attachment.googleusercontent.com/attachment/u/0/?saduie=AG9B_P_fJX6Q1ee8A20yD8EouAl7&amp;attid=0.1&amp;disp=emb&amp;view=att&amp;th=13f113710515a6dc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>
            <a:fillRect/>
          </a:stretch>
        </p:blipFill>
        <p:spPr bwMode="auto">
          <a:xfrm>
            <a:off x="-900608" y="5"/>
            <a:ext cx="1086744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ubtitle 2"/>
          <p:cNvSpPr txBox="1">
            <a:spLocks/>
          </p:cNvSpPr>
          <p:nvPr/>
        </p:nvSpPr>
        <p:spPr>
          <a:xfrm>
            <a:off x="1568653" y="2745868"/>
            <a:ext cx="3808320" cy="262959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itchFamily="34" charset="0"/>
              <a:buNone/>
            </a:pPr>
            <a:r>
              <a:rPr lang="es-GT" sz="6000" dirty="0" err="1">
                <a:solidFill>
                  <a:prstClr val="white">
                    <a:lumMod val="85000"/>
                  </a:prstClr>
                </a:solidFill>
              </a:rPr>
              <a:t>Impacts</a:t>
            </a:r>
            <a:r>
              <a:rPr lang="es-GT" sz="6000" dirty="0">
                <a:solidFill>
                  <a:prstClr val="white">
                    <a:lumMod val="85000"/>
                  </a:prstClr>
                </a:solidFill>
              </a:rPr>
              <a:t> </a:t>
            </a:r>
            <a:r>
              <a:rPr lang="es-GT" sz="6000" dirty="0" err="1">
                <a:solidFill>
                  <a:prstClr val="white">
                    <a:lumMod val="85000"/>
                  </a:prstClr>
                </a:solidFill>
              </a:rPr>
              <a:t>on</a:t>
            </a:r>
            <a:r>
              <a:rPr lang="es-GT" sz="6000" dirty="0">
                <a:solidFill>
                  <a:prstClr val="white">
                    <a:lumMod val="85000"/>
                  </a:prstClr>
                </a:solidFill>
              </a:rPr>
              <a:t> local </a:t>
            </a:r>
            <a:r>
              <a:rPr lang="es-GT" sz="6000" dirty="0" err="1">
                <a:solidFill>
                  <a:prstClr val="white">
                    <a:lumMod val="85000"/>
                  </a:prstClr>
                </a:solidFill>
              </a:rPr>
              <a:t>people</a:t>
            </a:r>
            <a:endParaRPr lang="es-GT" sz="6000" dirty="0">
              <a:solidFill>
                <a:prstClr val="white">
                  <a:lumMod val="8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20316333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p14:dur="0"/>
    </mc:Choice>
    <mc:Fallback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 descr="http://www.laprensa.hn/csp/mediapool/sites/dt.common.streams.StreamServer.cls?STREAMOID=GwYYc2m_QpjvAOztZgfGw8$daE2N3K4ZzOUsqbU5sYvsKVc0$CCu0QORkU$UoL$fWCsjLu883Ygn4B49Lvm9bPe2QeMKQdVeZmXF$9l$4uCZ8QDXhaHEp3rvzXRJFdy0KqPHLoMevcTLo3h8xh70Y6N_U_CryOsw6FTOdKL_jpQ-&amp;CONTENTTYPE=image/jpe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26167"/>
            <a:ext cx="9144000" cy="6925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data:image/jpeg;base64,/9j/4AAQSkZJRgABAQAAAQABAAD/2wCEAAkGBxQTEhUUExQWFhUXGR4bGBgYGBwbHxgfGxsgHx0gHB8fHCggGx0mGxkcITEiJSorLi8uGiAzODMsNygtLisBCgoKDg0OGxAQGywkICQsLCwsLCwsLCwsLCwsLCwsLCwsLCwsLCwsLCwsLCwsLCwsLCwsLCwsLCwsLCwsLCwsLP/AABEIAKgBLAMBIgACEQEDEQH/xAAcAAACAgMBAQAAAAAAAAAAAAAEBQMGAAIHAQj/xABCEAACAQMDAgQEAwYDBgUFAAABAhEDEiEABDEFQRMiUWEGMnGBQpGhFCNSscHwB2LxFUNygtHhFiQzkqIlY7LS8v/EABgBAAMBAQAAAAAAAAAAAAAAAAECAwAE/8QAIhEAAgICAwACAwEAAAAAAAAAAAECESExAxJBIlETYXEE/9oADAMBAAIRAxEAPwDmm2cKHCdlMt9YUwP+bUeyVQ0tLZH6n+z9te7Dai1yxJMYHcxOAOPr9NbrtXdYHbJPMTHMYH11DQERbjdpJ80Hgx7am2+4hQRkEnuSePbgCZ1tU6RUqvefCBKhYwBhQJyRnvpsnw9WlWAuAgsRJ4aW+VTyPpzpJSgsWUTNd3SCUyC1tW9WMCZTIOJ83IbB/CfTQfUS1Jwnn8RrWV18qMsSxAIByMwMAyNN92B4dNTUWUdiBBwHBDRIEZCkwScLjnWfENMBEqKxI8OrFxJYFwi4JHygvb7wPs0WrSQGxF0iu5qBizEFKk5P4abHzD6gevpOpen0rh4rMfNdPJGUaTERgrMz+IY0D0KfFMz/AOnUEknANNhgfXtq1JthSoVkNMggQrA3WNYQsgZiLjxyeMZeT8QE6E263NINIuDEAyBcrkwALR8p5wc/TjR1Sgobw9wFqusMIEeGD/GytgyRK9u+caBpK9K51X/zBuAqLBKZJNik5YyZfsAQoEzoodAtsZXUErTLTA8MOsuVE5AAGZ4AtmY0HhbDaNd/s6rO370ikuSqAjkDlVHmPuY+wkhn0Xa03WujI1M0ZZizZU2EAGQPmsGI4450rq0fCWtNSoxJtvzJYORMSZAtJMn7mRJu0c0FU7lmYQpYAkyD4lyEEwGgIJiZYA5GtsKYh6kpaoLlUYglRCgLxHb5QMD10123XmWSAQDb5T6sBM4/yRHqp0z2wlKiiGajPmNoNSzIIFoDC1zjGCcycpEAqAfuB/FTUGoDngsLmJMXGAAMiTGtSew/wedL3W3LOUNrYardBwrWKFWMk3RyORx3SbzrHnKhLf4ZywAPI4XseBo3pFArWuJChy6SQSwCENJBOIUKZ+uDEHKvR1ektRgS4p+/mAlpc/hkXEMJxGPVHFWa2DVa9RBeBbMd7u3scCeQe8asXSt5XdUsuIBkexAI+ZgMQrQB7jSDa7ULY9rMCYIuZ7vLd8oDNbg8Ht9dOuj7kWq1OpfTMqwaQ1rAi5R7NBJgfqdSmkK85GHT6Yqfu1JR7oLYNszA/wAwBBM5OAJ9d6T+FUdTBak1srNrG48wOCFOlux2jQzVHUuSFxgmM+Unygd/rohqla2T4isreUkkTaDI5yQcjuMicxqV6sX0I2FEkmosWzBCyRMn8PZYDZ9te7pSWtokhCwBQEQy/iHJyY7eoxzoTcVy9gWmSxaIQGfnI88Gc84HY5xojZVFBe0SJZZXMAQwuAyAflB98SZlo4KDb9oUyq0AQ5GSoLKAoK2x5g04x6n00dtOi7gt4drK9RWaxinlVSOZkkC5fTJ1WV3XgvTsRwJS1lDYIgLBAMkED6hhMxGrbT+KXWvdWpS6qaYIBBhiC2RiSwXAP8tPFx3ILtaF1Xpz0blqqb+INpEETm0cZyM9j21BuiyAVYLZNogi6PLMAT+EnPMaYt1ugL6tM1KdRwtxbzQQTllibYKi0RAmeDoSGNNmWbiA4OVJMCxogEXAgPHaD2gFv6Cv2a0hc0gEmJOeMDj05B5g3e+vUrBja6/ORiCSALcniGi7+86H2wCtbSUuRDMp5LAKPMYBtAUCRjE4OpdvsWqVhbabIIhfkBJUeaMswlj2H66RNhaPNztlHcMgMSsEmT3HJgNJI/nqApVRFcAAKTNwIgHAnExHr3kYjTPpnQVBFTxQasYukKTJGCGxPecTB1F1GlUR1WpSFhMqSAwMz5ZkICeZEx99PcvBUkD9H3jVEKssFWgNbc0EZSOcMpMmOO2tVsNUlwZPF0qTn6ZzkgTMjto/wRa5CsGIFwEEiSACFn5fv2+2hE2aMH8oEsJBckQOxNxkxH5fSZtts2PAVdqVJGReTaYJKn3icW+33E6PsAVh4hKEAg9wVBntkwZ/00Kmzsd7Jz5SlqxMnJzklTEzOQO2ZdxuRTLllkuAWAxaPl4BNo4Mjvx7UckgTTaDty/i1gQwP7sMcSvMAkAGeBFw7du4rQqscAWg4nEwACGyGnJn+KfTSrYr8z1DJMDyEANaoEEmfMZEwfpppuENRcAAC3FQSBHJEqcc9u5+upy5lJ0Jxxp2TU9rfkw0+cMYWTMRz5p1hKUgFcqvcBrVIBJ7FtaUAxJEgKDBCiQCVP4onsT5h6ZInRdCowEAi2TbA7Ek59TnOsdBx/at4lOq48oRZUgTJAuIPp5Qc6XnfNIlmM94GPoeRq71ulrQDBIFCszAJJ8t4sJmMeVh64jtqt1NooQgNaogiOSYzPH2/XjPRFxZz0O/h2h49vjX1V/zuzAMQIYi7tgYjWtTYFdzvKZ8i0EFXwljzSq1CkjkRMZ/CNWv/DzaeGoaqPL/AA4LQVHmkiYj8oGNE/GW/AN6quEJaRzADWmDdhVYzxk+ms0khE3dCjwqgpMaQCMtSmt3AIVVXMlcEW94J9zoDr+/q0CpsQqyDmmLan/qmpcAAGACJzMSD76M29cMlamEYEgt5iGmQoUHPNi4I7qfTW9IAVKaO7CBUQWmT5lW4M2IAWmOPfI1NftFLorWw3FBqlMUKdSiz0yXJYFUeSGj8QS0+siODpxvLwrtm0tbKnDWsVQnBJP/AOx9o3TZlLmNiswBLGCzAgzJJ8pkt5ccgnk61pTEsYCTeB2gH5cnvAn2+ktKVMGwbp23DAeIAyEKIjgBhIafMMxEHudMeqbmlWFJ6flejTCM7U4WQ4gYwAJAwPLOdT9LoL4gRKJPiwSryC1yAzLZbMkAc3YPGhP9llWjcF0HmAN6giB5pBzcGI9BA9pC/wBCkjTco1WoUKKSKpKy0KhIycgFmkg57FjEQNT7vpF9F0qpaD5kCE3Nw9zkXeZ2UkgZhl750ftumeOK9N6gpu7WfLcHDgBhMgj5QORz66Yr0SpQJRqk3CACMsZxacCfP9yRkc6eHhpYWCt0+mUjRuLkClUUjBYFUHhhDdyrJaAYHB5kTDQ+GFR3CmWcQrFR5PEgLd5oLDm5YiJ9NXSvVClfGpOrAXEwZhWUjIgE8c3aQdWo2VKaFqa0jILMpDSSuYwWUWgwCSZJgTGqSTWhYysWdFoEbfbFhY6P5uGlCYYN3VbHGBg47ah3jFNythDeYSpXyiHIiDzCxcT3n7OalAhFAKhiuVtwDGDz/wDbtk83e+ot5sZNOpRSoDVZhVvIYU2iOBwL6gKk917947KNYB16x4SIWpyaoqEEfgZfDgweRFynGRI1B0euXQFgp/dtPBtLglZkfxR9CPTVo6xtNpVpUqtoaoVmFZmJbzBWTAJVQSYX2B4B0Nu/hVytOrTY1A0E01EtE8C3FsAwJkAjRowNIZlRwABAdgtxBCllJbgC2yWAmJx21JS2Qd0HmqcyOWIgRleCfUDMZOl/SOoFA6kM5Xy05ySwFlsETIkeX5u/ro+nu0o2kFbkY3qoAkhiLQohR5SRPOJ+qdUmCgbbbSteAUKBgTZDTOGBggEQcSCDPfVh2fT9xWRULpZcrVbmV2BknysEBuiJLDJ5J0i3vxoyp4W1prTWPMzCScY4gAj79vTSfZtuXlv2mtTpfia98/TzR9/9NZvBVRs6LuOgggBSgcR52UMUFwLWMYtJAgkKCYGdQf8AhgXl2qq2RE8wsQPr5Rn64zpV0yga1OaO73OPxGqSDA7jEaC2P+0GVjTq1GKTejA3YwbZUrU47NPtqVt+j9EWhvhyiKZamoSoikLBDXyCBdjOI/0A0i6htTTLsFYtLGSIi67AUqJk2iePNMmSNTdE667tZUYhiYFyTB9xg6tqo8W1QCPYSD9jI0Zcje0BcdFOquavlQKSICwbgsZMjzCJaYgcc9xHS2VUC4kIUMGSWBkXAmQADHYscQfrb9x0GnVWBcnGAcAjiFmB9vy0q3+1qUGF6XIWkH8PvHOczBGSNZNAcX4LKu1rFkLVDBCglmAwski3AED5pViMDHGjun7p1psjAmnJgmCBAYWkkyRdmf8AIYxGgtxuVmo1rICoamBbcxAyFwCTAkk5lRzjUu13CwoVSKzAQ1QCE4mZ4gCfqONOpEv6b7R2BYoyMD5T5lm0qYXGAhJgMOY7zrVa1EC+2UIEi/gSgmF7m0g5+wMDQnVN5MUrmITCAW3Dy+VpCgt6mT3kGV0VuaX7qpm4iG83mzE2kQTPsSQBwZ4RumbSs2oqGIABEloRx3UGQBypz39BJg61qJ4hgGxwDaRaYIntEETHp/LXlHcFg6Vlm5rlIPyyWyv8Vx7nuBzqOk9NGVlqKzByywLiGugAiORBiM+f6DSSQv5PEYOj1SbCp8p8kkZNQgs8ASTbUA4PfUu4otLLYVIP8JBwRIZpycA/UEAkY1BT37s6OpPGYPBm0FsS2Apgeo7zqXZmiXlmLB8ybje0wLpVgrECctEkeuh8W2kaLqxZ1ndmktNw1xd7RTBn/jHGBMLifXkZaf7KURcskgGDR8SMDAYFZH/KMzjSjYdAqsPGsWnTLOKSkyUN8sLeEMgnPZYGmP7Oxy6pd3JYAmczgd51Vb0aFydsrHxZUm9RCzUQiJXIQhokSACAJxz7jQHTeiu1SkHBVGIILAyQPQ2wZALAencxp21NX3NU1ZDC5WtJRT5yQMRcCCDE5wDPGrFRqvVV1sEqYA7kKApAIAJAMjInI99UT64NYTsgiKAuR5AEwWIN2QYGcX/TSHcbpVh8FbmY2zdLKQgJmcAgn7iOdHNWCslMhw1wIKwQ0kwIOYhWEeo0n6rtwFoLSBKgtaCcv5lgeowRxzzoOV7AkF9YN/hghrjIMuWKkQ2QcW5pmAe0z6r23D+L4jBWIQyH8vmClWHEAXMy4OfL66abikrFiVZWBmLgjI4sT8SjBDSA0+5OgttUgszgkOLQ8RYwacjuD6CJnEaEQ62L6tTxAWLn5vO1shbwYPbmADETpttuj+HG4uJKWlTzkybgBIMczI5BxGBalM0UR6TKzFcsQVYFIAkAwSB7DJzJjQ253tSk4rUiWKh2qjy+YYZjJw0QR3IEeunW8mm2l8Rlv/iCp4v7uTbYGkSRBBAQYwIRp9fYaE2vUaT1ER1a+kTc0lpLqvIMZgTgx8o9NBjqaVrKlFLq0yTE3XBckAYYWqJ/zHOBoja9LY1qwoLUJdQGYG2wKoUFb2ElRzJ9MaNZBG2jYdYpLuWakKihYQMUJgrapURibkOOY99WP4e+JjWrUWchUWbSfPDMuLceUQsnHYcSRqtU+n0aSqnhVKvhgvazK9/JNxVmUmSYEHj30DS6nRITFhQlwsGVg84EH5ScwIJ4EDRf6H6o6N1HqoKsCpObSIkK1rFSViYDCMeuJ1Wep0zVABYM9/BK5w1mYxEfWWA7am6b1F0p1DuHIybAylbpBgSFIkgg+knUW26zt2qBqyQQrfiCqzgm08ieZ83r9dD5Sew9UsmtHZYTxCVrVFJBuW5LV5EccEeePlJ7SQqWwqItrMGg/MAbmKgmCc97Tn39tF7Hb1jWR0ps1JCL7FZ7ohCQwm7ykkggd+2itn0Ji53Jq/s9NSCyNmbWuaFV4W6I5BE5Gs6CA7hXKrUBlFAAYsCFAUZQjMQsxHf5SdNanUqgf92XvAUWrOAxhz5YCtBZhBwVyO2nDV9tuBf4lKGUCFKra0ckLDEmMqTHHvKxvh5GkX1HEfhYKDjgxkiP4pjtqUuSKGjxtizb0mcvUChXhiGLIbnLyHYXwGIi71z6nQ++6RuKxLwqzEsT6CJJAMnHJOnu06ZUpLbTRKY7yJ+nzST+mi1qOvzVCx9hA/rqb5mUXEir7b4dRPnlz2BgL+hN33j6aL32zDracDgAcD+8aeGuDEiZ45z/AGNbUSIj5fy/IyPpqTm3kpQh+HOkPQqSHaw/MvH19tXehWwsg4EAzH6HSmg/t98R7aaU6cjn9eP799a3J2K8Gzba1g3iEITgeZvsSzN+YjTFGWMsSPSNQrWABBj6f3HrqB6wzJgekjMRxJ/TTtoUNUgzHfUT1CDDQR3nj7jQG26naFUrJA8xExOYAxJx9vrqKru7j5iEHYn/AKfXS39GR5v6Yq02WlNBxawIS2QCcEYNjWkZ9JiDlcvSlViwqC9vKbh5bR+GSUHacRiPvN06t4heLgzM6iGBLWEAmDIHmz6xH2j3dapQQoQiUgISoEaJIiDdOQCczBLEkjINYu0Qk82ANQp0agKq4YCFwSrr5zIGRgGLpDFV7idJtz1VqdRSoPhsYN3J8RWEAiccc82nmNQdS3dSlUJZaYYG1Rf5FhQf4R2aw8gk8kLGg991ekbwJyVdFj92Gki5jJfCsTHGFwQRpqvZGcvof9N3zVKg25U3XQDPAkEXFRbhboIgeYt3BLJ6fiszSPmIFmQqrhQFiTML68DOBqubPqCVKwRnVAQPOVUibCq3KUyYYALFxHM8azre7r+LUoSq1LiWYTNvFvy4XuMcEZOg1gVPORmd4iQGLNUZjbSAAiYgnyXEGQB3Me8CXaU6gIZ7bi8uFUW07jiYORDkEcEECSBpfS2RFU2KXa20u8SpicEsQJAicZJ41t+3i/wVaPKVEyGcMJKzeoGccxNuDxpOtMfwtO23S0ib1SQYBDiW8tt3zcMQc4kR3xoUbnnzkSfWB9siR75+p0Nt1VHUsPnQh6ZQMxWCFMjgAWzyJyeDqy0t7TcA+CGjGGBjv/H7z9xq3HJXYtM51sunFWemPDZqpzKi+VOYBBxEEcCV7nlrs6bikRQqeMzFYHihMLAIuMYzJiRnjgkLbMGqyFVKZsJp1FqAkmIKmTJkTC+p4k6d1P2VkKtVYeclVpswOCewyTyTM5mdFRd5K0B9Prr43gb0UWqEk06iMCwk/KXUAhh64nOmf+x9rYVVzTC1QxN38IiJbjHf3z21Wuu1Vqq1GnKhSpXxVioxggFbjMc9uBqk16VSnVZHYlg9hkEEm6MHuJUjA7aaSsaKR0/qPSK9QObqVVmOfNYzGPKZi0kOBEkDHsNJKfRK6qBUogNcGAYgguB9SGPAtkDOJg6rm26nuVZf3pJBFt8WwDg+bHbBPEauOw+OLDZu6an/AD03RgfeAxX9QdJTXg3VFevKqtOwWBoBFsPDRLE8iDJLc3egxrW24pxTUL8+GS5rpJ4IEMAUJM48ojsNWfdN07ckPNr8/wALGOBLBlP0OMD00bQ6ZRzZunpNiUKg4EwMHzDJMjW7K7A42UPY7VdurOSbWciUMFbg9t34leJMRiwTMjTjp3xZTpo61KNGvJAAYW1WDA/7xeQIAMjvPfTqt8Ooz3+MQVINzUUIMGfx1DE+wGihs9olS+AXM4RCckyYUBhM508eRbA4ZEez69sytlWjuFMyEpKXVQcKLgkyecDvEaZ7bpG2rMjMtrFfmNGqjp5Y81yWk/hJn3+k+66rt6IZvDAJGbyFLekoFn810Ptfj7bD5kj2ULH5Fo/TRlyfSConux2+4QGk4FRe5Q1L5BIHlQlYtAOYkcwdTjoVSSybairMPOXMA+pCAtYDyVBj21F1H/Ebbqk0g5PdTCgflzqr9W+Nm3K+ZyFHNNDAb+h+86T5SG0XRt/TpEK1ZCY+SjcQI9z5QPpGqt8Q9ZNZwtO6xZxlru0n2jAzqrHq84WLRyB3+p0t3HValJwU+QmWX+KQBz2IjRXHk1lh6dv6dKqAxK/8Q8v3gkge4n6a6JstyhorWyoOBkdj2PdTyCY1yPqDAw68MJ/PVk+HOpVXpKHcWBrMwSBgKfUQ2PpxxqfJxtq0PCWS2dT6uoJuPA9AD/PP5arXVPilEAiWJ7f9+O2g99u1N6sAImZwQ19pHuCATnOBqt7qspksYA7meBoQ4F6NPkrQ8f43qwAqWgZHc/rj21NtvjCo0B+ODMZ/+I41WSpW1iBawBB9QeD6j6as+x220qpwEqe7GD+Z1SUIRWhYzb9LX03cO6g0qik+k8/3+mmnTq9YkqxgxkQsfy0i6XtikGk9N1UZW4SuMH01ZqJV1p1BgnDH6a5nSKWDUOoOHCVQVUwAUUkZMCYH9Y1u8pWW8/umhkd1MgH8LBRII/iEjtHMedVZ1tRR8zAMZ4B5+uBqfxKlZRTpqtszc3CHvGOT6cYnRVE534IU8SxKaWqwVVv+b5YBxj04n0+5Ww2vhoztUaq7wLnWYibQQrGEBPC/r2ab7oVVAIQVKYuLsHNwk4tuaWwWx3wMa8pbRqNNgCGZpZSjGosATAJHODwOwzjTxjIi3ewZ6V4UPYWIYqtMhWZyGXyj5rpmOCLYk8BX1XryAmnuKNUuIZC1jg+VRmIuMFmOOYJ4kH7rdis1SlSq02CsG8r3kx3ZTgC7MKGnHGNUfqyGoKteojErarOtqEM3ysQMKDBB8vccE6e1EjKdE3xZ1RdwLyilnzxDJkwtwgGAB+HhhkGdV5upXKEJ8oEWtJUd5HdSTJkEdpmNG19sXomuBTKyeFl1tOLoBsUgSCMdsSZhqb+hWCg0KdEKoUOGYteBlnLZKsBx+ExHcFop7Jt3k9qbceEz0nusZfxBXJafkQZIUrNxiLZ7xptQ3FO1ZY1areUXtUcwCSW4BLAgqTwtk6UdF6mlOoiuGrUotCXFVklrQYweWM4MyONb1TY9PwapYOoHFjU1K+YMTiAJGDnIx30o2Zlo2bu6eUoIpqUBvdsNabRlgFULMdnB9AN/2R6RAKGpXkLZK1GpwoIUwSxMGDyvmOJE6AofEdlQ0aFNSlYKjgqe+GK2sIBIuILHjnnSmvRB3DlWX8TKadqnLDyG1SLyPw8D10vXBrrQ/wCq7+opBpPa5+ZQSVYuIB5lcXLBiQqnsIN3XUmDtc9XLG3wA5W0GFk0ntLQJJzyNR7mvs1SiKlf9+Elgo/aGHEK/wAoZgCACZIjHs76H1ZWpTTZwoMRetJgQADeoYC8kTjsQO2g44MVl93SDeNuSEYFbKZXKgxcZgEuBj1ET2GrVW6tegKCA3mXyOFMd5j7wSPy1YP2raUiSEpJUg+e1JPIyTnBHr21Rvi3p9Ynx1Ra4PJW8vAzcVYfaAfSBHF1R0hvUNrVZLyqEOB4YU5uVWgvMkc2kd8DONNOjdBchbtsqAZy6huxlVtYCSAcxqjfD/xY9LyECnTb8Z8sAnJXysD7yNO+pf4jKrqKNOpUQZZiYuIP+7YTEic47Y1rp0bqy6N0jY01l9qokx+8pq+T3MSv1P56C3O22drmlQpyAZIRSDjAiLYiBGMaqm2/xTqqTft3Zc4OIHaGC5PMyP5a3b412lVrjt6tA8llpqbsZDQ6g5AGR+UaLYUmRb74avDEeGjxKlFsB9npi5Z/zI3vb20r2C7vbsSKQcDBiGUj2gz+g0bT+JEJaz9tYtAC+HS7ennaJ7wJ0NW6lWQXCjuEFvlNZ1ElRgLbRGSPVjqbjY6lQ56X8VWE06tKxyPJddmOQARMnQG+6ju9xVWnBoJU+XxB5vbylgf5aTdR+It15SeSs2r5YnP8M4/rqb4c6ca58R2Yu0RxgekGcn3zgfQJSirY29BPU/hGnQqFN3vVSAC1tBmMHjN8d+cjB9NG9K+EumPFu9Wqx7MbP/ipBn/m0k+I91uNywUx4dKVpFjypPJgCZic8TqrV9p4ZguCTwB2/rqsc6EeNnTfjH4MFKiTQpbJViTUqS1SZwtO5HBJjknucDnXNuobCoxh0Ujn92tJM+4phZ++tKlSpADVTH4QWJA7YBONCPvKlxS/I+g/mNdH4pxVsj3TdIifZqOLwe8/2CNFbZgIDKGWQQGyJHqO4PB1h3DxDBW+4n+eoqiGJCn85/lobCFdV6kazXLSSliBTQEAACAB9AO0fTXnQiCNwGUm6mAPQMKtMiR3EToaluVjz4I4MT9PeZ1DV6hIhcTz6n6emlaCmE191mASc5I7nW9OusQRM4yDpcrj6DRFIicZPoDPGdCh7QT+zk/T00TRQA50AtdjwD99SLSY8mNZoyLd8OdUp0KuT5WBBjt6av3RN3Se8oxI5IjjiT+uuKmqF/ENWf4U+JLC1IIalRxagERnktPIjXNy8V5RSM/s6b13fUFSm9RiIdZA/HAOD3GMyfQeupd/17a01Jp3FVUEGn+MywK5Ha2SdUj4m+JNqKSbdqgWrTEuqIxlivmBIEA+2Ik6QbP4wDKVUFGkFPlAgADjOcTg5PadGPE6FcrZ0hvjGjRC1K9M02InzFmOey+WJx7aT9e+Mgu3NfaU7w7gOWDELAjMYWMQJETqudW+LGrbdaTU6Rn5nqKSDBwVVY+puPM4Oqp4m4p1V8RQ60mbww9P91JxhCApHcY5Gnhx4yJKS8LD07rNeuqY8UnyQiBPOFZ1byIPQlpwQ5j11GDuqe4O4basVBL1KJabrVJIIi5ouLcGBM99adN+NtzQpilTKqAWaVUTc7MxPmJUZY8AYOnfQN/UCValWojgkv5aa1KheoOFlYAj5hOBGIbLOKOd0b1unik1RdvuBURnnwqKAEi7LTccAGBB/wB4J9q/1vaGmpZmVqdQAoIAyrWxBMlwMNEmTJnB0qq1WFZirsLYl5INsgk4yQWzdzx30463XTcLIcswlYcTIzaSwlr5WJKiRydT60xGQ7hqVNadFhTDCJcBwUaD5XIIlgSJgTI5jAXbje3hFcklZCgE+W4yYknueMaj2aVKlQ+SWCs1kwbVBLEAjLAZM5PYHUhIu8RaYVQql1Np5IwJAIORxJEme+qUYhtqU1Vjep5U5GDxGM8zj10d0jdrSVaoZlqo4YACARiCpkG4EcZ5nsdedV3hqNSp10KeEthM+e264CDH4WiD6j6CLfVKaM3guXFxKuyBSF82D2JgqeAAZ+4awMkO62729Zia9wNUkjw4QJDeUPCtcrZE5IgGCDjahUpba6kzmQ3FMMoAgAc05JMXXdwRpJvtm6Mt4CM6qwQdgygqR5iYIM9ydT1NzULEvUDMTJYqXu97szoaFyzpqruCSKpQxNhVo+hNxFxme2Y450TU/aLfK4BjCsMHvIK5GQf74ZCuoCEDMdiYgSPrH0xnUKvcWBBgjPmYAgfSfSPeffS+nWU3q3w61VfIqU2u86lmcNJyQYuWCfpz9l/UvhisosRVqKIYKJkiM4AbGQZx3+/RQ7hoKT2xGPTMie/Y6HXcxy8H2QNg8XgZkDuYwRjBk5CcyfYb2kA521QjAzn24meQRMeupE3O7hz4KoEjJQ8EwTn+GQSPQ66iQTAJkduJIjv2kn276gq7TxDApkhTMLMkjEeXgQTwB786a/0A5SvxBVRwXYqCAQbQIB5kRHt6a6TsOs0a1A0blqKEgg1INqhZI4OMwexHtiDffDm2IIqUYjMu1SR3EXMBmDran0OipaygtMDAgqpE8gFYj8jo9kjUUf4whNwqUq6V1KXU4YMYLEQ2CpYQBIOY0/8AgvbVHRmtdKVRSl4WSCVBkZGYKzgYJEg6cbr4eoulppU1UQDlhdkmGI5WWYjJg9vXKe3tQ00ZqDOBFuCVX6iQMET+WjcX4DK0MafQdlSALDxW/irkBR9Em0/edV/4n+J9tt6ZpbcU3qHkUwtqj1YrgGOAM6r/AFL4aqM5ISkxLQC9U3t6CajZJnt6HSqp0d/DvKwMDi3J4HmgyfYEavGUUqSIuMm8sF6oit+9pqXpDJPL0p/DUA7Y+ceUwOCYCl2Ugwgk+oJ+5xOrWvwzu6QWotCqrZItBkD1GAcj00t3HmaKtAlu7UgFM+4XyE/QAn10ZcjewqCWisVKTySGj2B4/XXi1HAzJ9Dk/wA+2rWvQWxYLQYxVDUj95UhuPwkn20dvPhCspuP7P5sqA9RiZ9VVDaD2uAnHE6XshqZz6o7Hk61Ukf6a6Jtfg98+JSXgEBZxJEyScEAcRGOdbUvgKuyF4od7RJkmJA8xA+09xnOh3QaZz+lWaf5caN2fUzQa+mq3CPnRXB9cMDAPEjMae1vhncqfNtl+xUD3yHIH31rW+FK1t3gt7qjSw5BxbHKng9xrWjZFm96+j+bwAjk+axoT/kWJX6EkfTQW66gpHlUz3L57DgcTM6bUegsbkIKE8mqpUJ7kiTHuAdHdO+Aa1VXqF6dOkiXeJNwOJAAweBmYI9Jxo/EGSnrXeeft/2036H8SV9s99IxKlXHAYH/APFhGGGQfuCbQ+D6zAuIKrlipkKIkzwcDnHY60fY0kJEkn3iBz3Bz2z+mtaZsi91fc7hqiJUYuSzAC8yw80kDgsTk9jorYbyxWFNbJWCbiSZjkiJBHbjU7slIB0eT6AAgfcg50nqbgjC9zjGs0ZSCqW4FwBIE8zJkHt/r/00ciZNM1Fpq4ySfKYMrMTGQM9tCbIVZChYBOcQT9Y8x1Y9mlGpRZi7u4MrTpeYqwCgkmCYiSYXBXniYzwTlIr9CmocQwcyexgREGY8wOe388Wfa9eIRKNbcGnTpSU8IAlSwYSTaS3lJWBPYHQNPZCn+7r0gC0WERdPY+G3mLMMRIGT9NL69NkTMrSZ/L5BDRM5Kx5QY78/fWsS8h3VN8F3PjbZRYDbaAWBXBt9YiBiOBqXcV2sapTdytYC4NEqQcA5PBYQZnn3GgdvuaSu3ho7UyoLXsFMgea0r8oyABmY940z6zvww8GjijdKLZbd5cswIm8+3Ye+kksGkhYu3NBrnQVQHyGWbQSIYsCCXE8TgiT6a86huKdQmKagmDU8xE2FsrJJi1hIxJUHTLb0LqYZgyiSS1pgyw8qmDLAGbSRzzxpHWooK1QIzlbCULAKZILGQD9R+mmhnYYnniguzjzgk5M89p7nHr99E7HaBsyPMfl8pPGIJ94+wJzGhvGapUIj5j8oGBwEVR7CFAHYAaK6ejK1qypGPQj19wYGnaMw1aItV3qXVVtC0oYmAICzwIgCPfA0ZW3jpFqU3uFzB0yjcFYAEcTGT5sknTTo21V3mrUTxXWSKqs4qU2ClYYkAWkSe5+Xtkfq+3ZapFGAhyAHVhPeDcZBIntzwNRlgMS9qrqxBUj5oBXkjA+0yftrGqWzhuTJPfkCQPQkfy0IxFRxFwgkS09lMjJxAYHnPp6F7fcTAIuUCQYAHrg98wcevfUmmdiRLt1JOGa6cRxHcDniZ79hnUVOkqs1UgTxdglgO7QJggD8p0ft6RIIMiSAAfYz2+h/MdtaeAjSikL6wThZPr9/XvxjRQQalTqVZUUnB7MtzBh/ECqlfWDPGjW2jLHkCGSTIPm8xJkkj+x9NAV+lxawauQQT87WkGOYJgDEDsJ9dRUdglMBGBKz8zDJET283M9zkgnT2kLVhblVETTvHAupHgZ8oJIBxmJ1lCstQBlqUng8XqvA7gwQJz/21G21sN4oqEgiVgABsHAn+Kc/ac6nXZ0WVgXtmItUdyZu9YMGJ7eui2mAITYvAiJk4UgW+hiT6n17T66kNGsSP3bLHB8MmO5Ig4zxnn66TVNqzwZUTGGEqIwPxAg8ZHrxnWtHYD+JVJxKXJEiDFoPBnGeJ5B0LRg/cdOfLEVCf8wYwc+v27HQf+y6TRKkFCCpdSZtIItugKCVmADz2mDvU2rAwm4qqYIH7ysTMHAXxYb1kkdtSo+7pDzbuqQqiVKU+QYJyZIMcZ55OmUlV2amLiHVyxrOJEYCzIMlrmDj2PH20WOnVGE03Ed3uMmCObfKDIGMY0e++q1BLsQsHjykrIE+UT9B76FO1UGaapOQT3OOMAknPb21u5khe3Sikk1GkqRgyGDGPSARMBgB/TXibQU//TdYzC5UY9jK88i2cjjTRyRaCO+LWGJnie0d/tpfvlJYJUZlpsYdLjdVIiQ2YtAM2j5sYjWUg0R0upUzIM1ACDcqtVQluRdDWEHFv5eg8fqVINgOuZMIcg+oGc+mja+zZ4sNsZgyQoI7WgJ3iD7ToKttLDf5FJ4PlUheCAuYyoz3nWbMgXqPVKYpOq/OwNlwCi4DiHCgjGRnQSVg0KaYS0gl2BCyR5okTIzEY7e+nFbo9MqnkmALSOPuREGO55nvrSl0ynNtKn5wIlWyQT8wI9BiR7+okpqgVkRv0hdzVywcABZSVYYwDwIEzPOI0x+KN2lOgu0pGIt8QDzCBwuSY4HPYaK6p1Cns18OmTVruDkedh6XZmf79tUytu1ZjerKSZJUzJOflbJJmfm06Axr8PdcG3SuKk2NbYEgMHF0FeAMTJ+nMwQ/inoqQu4okGjUALQoim8ebgAhSRInAyPQan6h8NPgowhlW0PaCS0Y8rMsE8EsJONMNlTJpilWJCshmqbrZvVhkkhSZYECMAGJGn7InRQKm2UEecx9O3/ugaH3KLfdT8ucAZP5liZ/vGug7roVi3lQyhf93ifMeWzi2JbuWPsNLuq9KFWoFNIBjmEBJiLjLuigYUnEgepE63dBSZRPFaTBbOME5B7Ezx7aO6PuXZkQlFoqwDhojzzJMFWcwpxOIHGmNfpFRQGFHyEkDywcDvE4BI7682Xw/WrS9NA4nPcZnBP/AHP21m0xXEPpdepU6lOslOmTQsRI8oK0+ACZjzAEtEks2fUFNjuKwqVnRvDIZ0T8MFySUJ/CGwYIyRPppknQNu1SnSqhqKkG5hTcyYEAiTyZ4yNMPiWtsVNKvsnqoVMq3npi3gBAyWkRjAMgm4nOpPGifURP0ZKVN6gcF0LEd1ZQsllJhmiDi30Ot+n1b0IqvVXxIsgsywMsCCw5Um0H0950x2lRKgaiWJc4WEuloACgepBKggdxyBofbdQJuoJV8RJim1WmrMAvnuDZZQCC0dgIMZAlGTp9jdRinR1XaVNwjmpRMCpByCSBlR3Vh2MiBK4B1Wt55z5AWarTCDyqCATeSQvqTbOfLd66tVevuh4dNjT8JDezsFYWz2VgzxasCxOTg8kKviPYNuK606YRSAFLCmEJP+a1oxHAAzIzAOngs2FRZUDt3Ihbp5AAm77jgxnRXSen7qtUSlSpVWrSSoAYT3zMDETJIA1dU+Cat1Nqa00BiZqsShBiZ8tyyARGc8ARo+jUqbXd0qRrMXHmVWi0IfxE3TmD5Yme5zNlJMeiqV03e1Jp10Pi48rg3KpEYjykEA8HvrTqfT3qVXaiadkxlyJI+Y9+Wk/fXafilae4p0nqkIWUApM+IDlYIIIzOYIyZ1WD8KIcsA85BLcDsINQERHH1+gWTSYVH0bJupFwVpnMESsyZ7QIE4zwNeisAXDMI4xjv2BOAfpofbbRoLFzGMHg2mBicTPBz+et1WCbqoWRPmA82RPp2g4zridl3QVWJM5hl5hisHuLQIkgnJJ5P2hsB5yHGAJiOIBJA7qeOD7jUFSqWZmosrIGgsAVBIzMnEcfn+WUSVBWqAYuzOYyZUWiQDHHtxp/2Hwz/Z1Gg7vSASeSt3pJkTE+0YxxGiwVY/NBAGQM5AgyT/T1B9xhUBcRczQYXCjPM3ECfyPp7SbnZKLXLiJBCkkTkgmPXA5nvyY1rbZmqNqdOLiHBXli2ZWcqI+h/X7SNVlhcpa3t5vKMxIAiYPr3E+wtrkokyhOAOVGe8HGBMZIJ9NbHp1S654XtaIJzySZweDn6a1sGDakw5VwJ4x24OYjgHPsTOdGru1MHu4gGMMYIgcEExP3J7xqDeUoJVQvY2PjiJgzKnEzk8D6p92ApxZZM2sx+YwIEMI8uffTJMCGJSAWBICdwIJjLQFHYYwT31LWhCYhSguCgFZBOSMx8t0Azn6ajo7WaRjLMCxS6QSTJJzBHaA3AGOx22qGqgV2wZAwZAAgrmSDeSR2z9ZR3RnshqbyKYqkCStwgQDJIXBz8sekQe+iNrvQ6NaqDFpAXF0EHMY88iZgwPXAtSnPlNtxUCf4ckYIGIK/ciNRJRVAFWYAtFpyF9TIkkGSQB7/AFybA0MKKWsoMYBEgcRJk4g4I4PrxrN5RDeY5AMxlgsDmAexgCM/10/a9oQLWqMA1hjgEjPb3zHrnWldduJULWbvHk+wyO08apFM1on6LuqZpm2WWZF0SAROfVeef6jUe5pEwwXBMkEqCAMicEiT3HYa9pwASoenGLqzKsDMjjGbTGtqBqVfLQS/EFyAFwTHbPPPvp0pvDBhZATtwGLVGQAgAO+WB4Kr6GMSB+c62XeAoyUEInPIBebjzwqypBAgjPGmu0+HaiTUq1EJkR5WNpHAEgd8/bQe+6QvjGp4jvKxYRbTBiLgskzBwMAazUgNlVo9DpVKD3oHrN8lVUtw4EMVkxaGntONL+oVtqoFMqjuECsUVcW+hZSFH/CCTPMRpt8R1BSWweSckKQAP+pOj/g3/D++K+7QqnKUiILe9T0X/Lye+MGkYt7BZUen9PoVFKeHu7MC9GFQKeAY8OJg+unW3+HbXL0f3q2iTTlHAAuBUcnFoI/4gR6dTTotADyU1TM+SMH2VQRxjjVN61/hnNUVtpW8GpJJBUgMfUkNyD6Ln9dCUWxotIH2G3qwCKjtOIYAkelxm7iQBPvOid+wUK1RF8xCXNOIwAVYn0YRImSc50T+xbqnTTxoaqJDPTYMrD+IyAboPzQMxJOqr8abqqm5oIp8JGVTiCJLHNzAy0Z++lhCRpSRYNzt6jm9jfAEKotdDJJjty3HBE6RVTU2tUks3mA8pQrIMgZLBi3PAbgHPGrHVrKji4tTIKySGBN0xjj8QOOwHriGhUp1S1SmsEeUsy2ljic8wLlyff6kWlsNFa2NapPyBkGF8zIRJt8xalcwIMW+XjEa2fo1aoVL1CVbzFisBVBUwSTc0AmFmIA7HFqr7Qi1mbJEAMI5B5Jg8dzPGoK4VSpsIYAjtI8plVIBkZI55+2lc0Ckyv1vhdqbiptakvDC4tyHFpAUKCIQsQffvAJn2Hwsu3qXJBJ+ZShcuCOKihsfxC0Ag4kjTLaYh/xKpUoSASSPWD5Zx9j6yJVqUrXqVELeeIhiZgRBDdpI7fodBcl7B1iDbfZKnicqZBbym1RaBCu/1mckcTiNMmWt4UkGtTAYgF2Oe2BAjvJPsNedTepWVkgqsAr5ZgmJJ5kQZgnmZ0F1Hqho7cq5mmFUW4BmZBkeptBBxhtHsrMQoFIXyT2gEraY80YyIJnvmdFdS21Byhq0SD8iGoC5EgkebBAn8OeTjRvwh1KhXpmqVVXV8gtwCcMfrBz/AGBep/DIDlqAYreHenc0TmLVUSTLFuRBJ+2VxQzpi/f9WdLWCM0C0G4WxMjgklMFhFvHHOlVfr1YsSXtk8KogfSZP56e7zovh+K3hsFZIZibYGFANwtEEXc5gcnSejQDAFKLOO7UmcKSD7AAmIkjGnXIvULTei4UN8AMN5YkDBi7v7mYOY+nqj+IatIIFJFzSAASPKI47gkriT/XW9fqqQtkz6lWGM2yzACADaec8nW9OsCytKEliRcyEZmeRIgtEA/hGoV9lGrRt0NzYnkAHyxHEmQ2BzBznMHPbUtegzubGtunEd88iAe4478nUTdRAR7WKqDxxC9oAESTE8cCO+oN5Tq/PSqCk0G0sV5bifxcdvZiZxDKm6BTSGJ6bVTIW8zOWmJkHC8Y9T6e+vOoDIuaFFs8ycz6+UnjI7nUS7zc00DeKrTcQGRUm2cEiIPGSBx9tF2LukBZGXIOJ+YZkLwclgfW78ncV4ZN+ijZVgH8jGQIK3SczPIPHPOewngw7eHnxHYk5knjAgTPJjMYz668PSqWbLsAGIgSewIm1hcowY9ffKu2qQRt18Qj8CSSxnuzGATM5ICg84yvR+DWhrf4gBZVMEzwB3wTJ/h4jtpbu9nRUMtSmEJWAAQJEn5IzIH4swSOdVXq+/Sif/O7tbwZ/ZtnFSoDM+es0IhwJEfTVV+IvjirXBp0gaNAGQpdqjmP4qjGfe1YX686quJ+i9kdN2NKlSBZqq00uFt7DIAwJLDE+0/XUR+ItrTBVC7OIytxBxmCxVYwMgZHbXGdtvWuEkxOY5/PVr6f1LbeUWPOASxH9NFw6mVPZav9qbjctDEUFM+cQWPoD5p5HPlH0056VuKtJQoFNvYLaQfUspgnvqqr1Cmg8lZcziCYAPuf0IGmibtSpJe44wIA/Lvrl5O6yjpiovA+6pTXcoweAWgm0ZDDuTOfvOvalCtaBSCgACWm4/liD3kz9NA7FrsiT+v9dOtvcsW5H5f11zR5+RMZ8MBZs+kVw61GqNeJjBaCfQYUfYatPTepVjKu4YgTBQD+R0D/ALRAwZBPYCZ/6aRVPi2lS3DLKmFluMA559/TXRx88myUuFUXN6k5JmePbVf+JOppRScMxNqqOWJ4gd9Unq/+J1P5aSMzSYJAHaP10l2XxWGd6u4H7zApxkKvoMiCTyddeXk5up0LpPRxQc192oq7qPEFEEEU/wCEnsXwQOwj76p+/wD8St5V3NwZqVNT5qSgSAMkEkA3ED20VsuvtXXdVL6jVhHlBTyDNpV5QMsAz3gmJ7KB8Zguhq0kqWyB5jcQ0zewHmUKSIjOhbtlEkkXTpHxBuhTFZq5rkiTSSmz9x8owYHFxxjTv4Y+Nf2p3R6NjpysmT+kYjXK9l8TrQesdrR8IVcEs5dgsYUFsKsycZ4E41Ft/ifcqZ8V2n+Jiwx6A8aD7LRn19PoinVuzbH1bn7aB3HUoJUooHeRI/uNUv4L+MBVWGP7wDzITE+6/wB41Yt51emwusIj3n+mpS55r9BXGrAd5tKDOxZQpOD/AA/SPSew0xo9NpvRtc2GBlSFJjAjnkaT7rqKFgVYwccCJ+o0g6t8TpRdULOpwxYKCIP1ANuCDGedRUm5ZKSgqwWnqOxZKNqB37fKrOq2n15+YgC3+mq/vfiDaXBNwKtNiAspKxHrMkH1+nA0aOqU6tVK4yj07GAJAgEkHGRzz7a5j8Q9dLuEao1QUyQhYCYBxJ5J451WOWJ0S2dO3H7Oxa6obpUjzBIIMmZW1pxMAd9B0KheoUTwUoiDdVsq/kMyZJjj1OdVKj8a0nQrXoq7H8VoH5jXlD4l2x/3fhsPa4NPY/330vyXgekNnR6XTds4IoVTSrgmyqCfm5hhMMpP4T24jWdLoPuKYVqiueGFVZ83cRbAHp9dU2n1Sm9JXRAHS75YhxHBHqDkfU6svw51ZrqJIAkAkREyccD00YPtLqzTh1j2RH1Hp9RTarkWkghSQMH2j+XbVd33WKm3SujM8WynmIBfjsQff7atPxJ1zwdxulqUg6U7WUlomUBMdzzpMnXNvXpTWoIQT8ri8CByZ9tLJdZDxdxKFs/iqsbV3DNUScujGnVX3Drho9GB1bt2KyEf/UWtYBkvpLJU8SVUhuDnH00T8VbLaUaNQUtvTDkLaVXOTn9PT1GgunVg23oeLAK04EjNoZon84+2qd1LQqi0WKts6r3D5Z+e0XRK9jImAcxwfTJI67R1Y+W8uYUnsMySuQDBPfiJ41Au6QMXcb8OsiICqswSJpUyByOT6ajf4wpqYtSDg+JWYfeLMCeYGq9Poimxluuj0qYFpUuQpFnkKEmIlILScZGc4zqJeluYM3kRKlyA8DtgifKZwBxPrqLafE5qspI2wJwG8XxCnMeXBAye8foNOdtuy6m6vREfMUCGFHOCWMxAkaHXIboEp0CGW2mxawhhwfMVExOOSObYWRPGtqXSa6rmoET0cwQSfcS2JWAvEd9QsKjgAVKpKkkVC1qzHAKp8p4jIg8gjQmx2zMufEFYPDDlFIAIPmMkQQZBnPpjR6o1lipVaNKnG4qAsDMgtcccQCQp5wZP01zf/E74kqVCqbeqybaLSiEIC2fmt5FsYYng40zbpCpUSUrVpbzMSAhAUAeQQRBEknOGBXIOpuofDe3qU3HgCmW/FdkNHK5MWsPl4wQcHTWoi0zjZbWDRvV+l1duxFVCMkBuVMehGOMxoJT3nV7wIGUVAXIGcZ7T351jvYxA47ZHEc4P9dC/tB14asme+lGCong6c9H35DKGOAcHuNV1qh99S7KsfEUcywH5mNLKNqgqVM7b0CBTGZJ+sfkc+2dO23RAGDHrHpEx76p69YNGmtDbvDkQ9RJ5P4UPc9i3M8HVs33Rv2TprtULmqSrNBmCzAFVBME2k59c+g1wv/O92dC51ehermqCboWfNjM+g9Y9omeRqi0upiso29VL6dSs9p8ysRdgi3IgHjONMtzujT2/zPTRqbfMDcGbgHgiYI7dtIfh6v4u5YkZSk3hKOAQAB9++m44OKbGlJPAXuvhrY02JWpXSJmWRlEY5sk5gffQDUOnrN1WuW/5VH5eGx/ONEVdv4u1pVXPlLLe8zgRg+03/cDVW6rXFSs7qLQzEgeg7fprphctshOohW46mxXw18tOfkHeOLjyxz30LTYCSRoe7n6ajarAidUqid2SruIODnRNDej2++k9+pUeR9M/prdQ9i29E60aLh0VGP8AmH6SII1dekfFS1JBQoe4DSP5DH6/XXIdpWtPsef+urDQNokmBrn5ONMrCR1WhvaZ86HHccf2dCdX6HT3qCxhes2sMkTypE5HfHH56oex654c21FIOCOfofrqX/xAJYo4WeQDx7jUPxtaK2g1Ok77anyr4iTlQbgfsYI/LSP4iqCpUk0jSqfiB7+8evvp5tvjeqsXxVTg58w+h4/PRTdfNWfDNOsDnwyop1U+imVeP8pn20yck7aBVqih06TN8qk/QEjWKD+Wrnu+rUa9JkU+FVHF0rkHg+h7Z0m/a6bgCulxGPEUw/3PDffVlyN7QjhXpr8ObkiqF7Hn211bo0WqP4Yj2jjXNeg0aS1ZV5n5bsH/AKa6D0UsHZWB4kH10ia/IgyT/GwX/FFLd0W/jVJ98AH9BpNWprkoIDrle0nk/UjH+urH/irsWqNTZMkUlYD1i79dUzY1XKTyIzxjQ5l8nQ3C/ihnuqZqwGZgIAUqZwPUd9e9SpBfDW7hB7fibtoXpO5J8pP0wPX/AKasVqGPES4gRPt/rOudfFlthlHgeWsFm0BmiwAcwkCOwiSZ99e1Nig89Ms1WVBF7qsKpB4LATk5HJM+uvNZruo4BVvugpuK3iA3inICNFpMz+8IUlhwIiBkmLo1JS6AGCIXFgyaSIVWIMkqoV47hmyfeNe6zTrIGxLvOmii4NLerRUySFr1GYegVaYc8Z8zDngaXb/r70ntoburVVvnaoBEjGCSRbj5sdo17rNOopg7MKq/EO4qUb2rrggwAZBklcrEEhWPMwv+YSkPxHWCOVKC3zEWkMbnCkrBx5mExEzOTOs1mhGKM5MSb3qgrZq3Mx5JqtkxyQ05jvoatSouSyX0yT8o84E+kwY+pJyOdeazTVQLNl6XeTbVQ+zEoT/7oUf+7Vi6BU/YqbO21pbh2MWQlUqAJuOGHOMdiNZrNK84GWMiHrm+Napcu2pbeBBWmlo+pEAT9BoLZuFcM0wJ47YMfrGvNZpvBfS+fC+5Q7rbycB1/T/TV/8A8R+sncIm2obhabAl6ziSQLTaojEmZiQYA9dZrNSY/pyDqllJjTWs1QAyZmC0ZOTHOMaUjdshlCQ3qO2vdZp4rAW8mz9aqlCjMxQtcQe7QBJ+w0P4oOvNZp1FIm3ZpB7SSfTWybYvfg3Is2xkm4CI54JP21ms1jA9LaswY58oGImSWAj2517tEMnsBySJj7evt7azWa1mN6jXE2qY9Aox9YGt137r5TBA7EazWaFJmuiWv1JgfLFpAlYx/wBvtrcdQVhmQ3ocg/Qj+us1mt1RuzMom84yfqBj7nWr1M4mdZrNL1Q9tIsPw5s33HiVtySdvQSatRgbj2WmpwWcmIk4x7aVdS6mlWqzovhKSLafIUABQJ74GT3M6zWa3VA7MiXde+r9/h18QNUq+A+bUJViZMAqIP5681ml6qxuz6l6+PN+tI7YkGTSxH+X/wDrVWG0oujGmQQ4zaTK+sr2+w1ms1yf6o1K0dHA/gJE2C7cHxaqjMiOYP3xrzcfGSKYUOwHcnn89ZrNV4uJTVsSc2tH/9k="/>
          <p:cNvSpPr>
            <a:spLocks noChangeAspect="1" noChangeArrowheads="1"/>
          </p:cNvSpPr>
          <p:nvPr/>
        </p:nvSpPr>
        <p:spPr bwMode="auto">
          <a:xfrm>
            <a:off x="155579" y="-14439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AutoShape 4" descr="data:image/jpeg;base64,/9j/4AAQSkZJRgABAQAAAQABAAD/2wCEAAkGBxQTEhUUExQWFhUXGR4bGBgYGBwbHxgfGxsgHx0gHB8fHCggGx0mGxkcITEiJSorLi8uGiAzODMsNygtLisBCgoKDg0OGxAQGywkICQsLCwsLCwsLCwsLCwsLCwsLCwsLCwsLCwsLCwsLCwsLCwsLCwsLCwsLCwsLCwsLCwsLP/AABEIAKgBLAMBIgACEQEDEQH/xAAcAAACAgMBAQAAAAAAAAAAAAAEBQMGAAIHAQj/xABCEAACAQMDAgQEAwYDBgUFAAABAhEDEiEABDEFQRMiUWEGMnGBQpGhFCNSscHwB2LxFUNygtHhFiQzkqIlY7LS8v/EABgBAAMBAQAAAAAAAAAAAAAAAAECAwAE/8QAIhEAAgICAwACAwEAAAAAAAAAAAECESExAxJBIlETYXEE/9oADAMBAAIRAxEAPwDmm2cKHCdlMt9YUwP+bUeyVQ0tLZH6n+z9te7Dai1yxJMYHcxOAOPr9NbrtXdYHbJPMTHMYH11DQERbjdpJ80Hgx7am2+4hQRkEnuSePbgCZ1tU6RUqvefCBKhYwBhQJyRnvpsnw9WlWAuAgsRJ4aW+VTyPpzpJSgsWUTNd3SCUyC1tW9WMCZTIOJ83IbB/CfTQfUS1Jwnn8RrWV18qMsSxAIByMwMAyNN92B4dNTUWUdiBBwHBDRIEZCkwScLjnWfENMBEqKxI8OrFxJYFwi4JHygvb7wPs0WrSQGxF0iu5qBizEFKk5P4abHzD6gevpOpen0rh4rMfNdPJGUaTERgrMz+IY0D0KfFMz/AOnUEknANNhgfXtq1JthSoVkNMggQrA3WNYQsgZiLjxyeMZeT8QE6E263NINIuDEAyBcrkwALR8p5wc/TjR1Sgobw9wFqusMIEeGD/GytgyRK9u+caBpK9K51X/zBuAqLBKZJNik5YyZfsAQoEzoodAtsZXUErTLTA8MOsuVE5AAGZ4AtmY0HhbDaNd/s6rO370ikuSqAjkDlVHmPuY+wkhn0Xa03WujI1M0ZZizZU2EAGQPmsGI4450rq0fCWtNSoxJtvzJYORMSZAtJMn7mRJu0c0FU7lmYQpYAkyD4lyEEwGgIJiZYA5GtsKYh6kpaoLlUYglRCgLxHb5QMD10123XmWSAQDb5T6sBM4/yRHqp0z2wlKiiGajPmNoNSzIIFoDC1zjGCcycpEAqAfuB/FTUGoDngsLmJMXGAAMiTGtSew/wedL3W3LOUNrYardBwrWKFWMk3RyORx3SbzrHnKhLf4ZywAPI4XseBo3pFArWuJChy6SQSwCENJBOIUKZ+uDEHKvR1ektRgS4p+/mAlpc/hkXEMJxGPVHFWa2DVa9RBeBbMd7u3scCeQe8asXSt5XdUsuIBkexAI+ZgMQrQB7jSDa7ULY9rMCYIuZ7vLd8oDNbg8Ht9dOuj7kWq1OpfTMqwaQ1rAi5R7NBJgfqdSmkK85GHT6Yqfu1JR7oLYNszA/wAwBBM5OAJ9d6T+FUdTBak1srNrG48wOCFOlux2jQzVHUuSFxgmM+Unygd/rohqla2T4isreUkkTaDI5yQcjuMicxqV6sX0I2FEkmosWzBCyRMn8PZYDZ9te7pSWtokhCwBQEQy/iHJyY7eoxzoTcVy9gWmSxaIQGfnI88Gc84HY5xojZVFBe0SJZZXMAQwuAyAflB98SZlo4KDb9oUyq0AQ5GSoLKAoK2x5g04x6n00dtOi7gt4drK9RWaxinlVSOZkkC5fTJ1WV3XgvTsRwJS1lDYIgLBAMkED6hhMxGrbT+KXWvdWpS6qaYIBBhiC2RiSwXAP8tPFx3ILtaF1Xpz0blqqb+INpEETm0cZyM9j21BuiyAVYLZNogi6PLMAT+EnPMaYt1ugL6tM1KdRwtxbzQQTllibYKi0RAmeDoSGNNmWbiA4OVJMCxogEXAgPHaD2gFv6Cv2a0hc0gEmJOeMDj05B5g3e+vUrBja6/ORiCSALcniGi7+86H2wCtbSUuRDMp5LAKPMYBtAUCRjE4OpdvsWqVhbabIIhfkBJUeaMswlj2H66RNhaPNztlHcMgMSsEmT3HJgNJI/nqApVRFcAAKTNwIgHAnExHr3kYjTPpnQVBFTxQasYukKTJGCGxPecTB1F1GlUR1WpSFhMqSAwMz5ZkICeZEx99PcvBUkD9H3jVEKssFWgNbc0EZSOcMpMmOO2tVsNUlwZPF0qTn6ZzkgTMjto/wRa5CsGIFwEEiSACFn5fv2+2hE2aMH8oEsJBckQOxNxkxH5fSZtts2PAVdqVJGReTaYJKn3icW+33E6PsAVh4hKEAg9wVBntkwZ/00Kmzsd7Jz5SlqxMnJzklTEzOQO2ZdxuRTLllkuAWAxaPl4BNo4Mjvx7UckgTTaDty/i1gQwP7sMcSvMAkAGeBFw7du4rQqscAWg4nEwACGyGnJn+KfTSrYr8z1DJMDyEANaoEEmfMZEwfpppuENRcAAC3FQSBHJEqcc9u5+upy5lJ0Jxxp2TU9rfkw0+cMYWTMRz5p1hKUgFcqvcBrVIBJ7FtaUAxJEgKDBCiQCVP4onsT5h6ZInRdCowEAi2TbA7Ek59TnOsdBx/at4lOq48oRZUgTJAuIPp5Qc6XnfNIlmM94GPoeRq71ulrQDBIFCszAJJ8t4sJmMeVh64jtqt1NooQgNaogiOSYzPH2/XjPRFxZz0O/h2h49vjX1V/zuzAMQIYi7tgYjWtTYFdzvKZ8i0EFXwljzSq1CkjkRMZ/CNWv/DzaeGoaqPL/AA4LQVHmkiYj8oGNE/GW/AN6quEJaRzADWmDdhVYzxk+ms0khE3dCjwqgpMaQCMtSmt3AIVVXMlcEW94J9zoDr+/q0CpsQqyDmmLan/qmpcAAGACJzMSD76M29cMlamEYEgt5iGmQoUHPNi4I7qfTW9IAVKaO7CBUQWmT5lW4M2IAWmOPfI1NftFLorWw3FBqlMUKdSiz0yXJYFUeSGj8QS0+siODpxvLwrtm0tbKnDWsVQnBJP/AOx9o3TZlLmNiswBLGCzAgzJJ8pkt5ccgnk61pTEsYCTeB2gH5cnvAn2+ktKVMGwbp23DAeIAyEKIjgBhIafMMxEHudMeqbmlWFJ6flejTCM7U4WQ4gYwAJAwPLOdT9LoL4gRKJPiwSryC1yAzLZbMkAc3YPGhP9llWjcF0HmAN6giB5pBzcGI9BA9pC/wBCkjTco1WoUKKSKpKy0KhIycgFmkg57FjEQNT7vpF9F0qpaD5kCE3Nw9zkXeZ2UkgZhl750ftumeOK9N6gpu7WfLcHDgBhMgj5QORz66Yr0SpQJRqk3CACMsZxacCfP9yRkc6eHhpYWCt0+mUjRuLkClUUjBYFUHhhDdyrJaAYHB5kTDQ+GFR3CmWcQrFR5PEgLd5oLDm5YiJ9NXSvVClfGpOrAXEwZhWUjIgE8c3aQdWo2VKaFqa0jILMpDSSuYwWUWgwCSZJgTGqSTWhYysWdFoEbfbFhY6P5uGlCYYN3VbHGBg47ah3jFNythDeYSpXyiHIiDzCxcT3n7OalAhFAKhiuVtwDGDz/wDbtk83e+ot5sZNOpRSoDVZhVvIYU2iOBwL6gKk917947KNYB16x4SIWpyaoqEEfgZfDgweRFynGRI1B0euXQFgp/dtPBtLglZkfxR9CPTVo6xtNpVpUqtoaoVmFZmJbzBWTAJVQSYX2B4B0Nu/hVytOrTY1A0E01EtE8C3FsAwJkAjRowNIZlRwABAdgtxBCllJbgC2yWAmJx21JS2Qd0HmqcyOWIgRleCfUDMZOl/SOoFA6kM5Xy05ySwFlsETIkeX5u/ro+nu0o2kFbkY3qoAkhiLQohR5SRPOJ+qdUmCgbbbSteAUKBgTZDTOGBggEQcSCDPfVh2fT9xWRULpZcrVbmV2BknysEBuiJLDJ5J0i3vxoyp4W1prTWPMzCScY4gAj79vTSfZtuXlv2mtTpfia98/TzR9/9NZvBVRs6LuOgggBSgcR52UMUFwLWMYtJAgkKCYGdQf8AhgXl2qq2RE8wsQPr5Rn64zpV0yga1OaO73OPxGqSDA7jEaC2P+0GVjTq1GKTejA3YwbZUrU47NPtqVt+j9EWhvhyiKZamoSoikLBDXyCBdjOI/0A0i6htTTLsFYtLGSIi67AUqJk2iePNMmSNTdE667tZUYhiYFyTB9xg6tqo8W1QCPYSD9jI0Zcje0BcdFOquavlQKSICwbgsZMjzCJaYgcc9xHS2VUC4kIUMGSWBkXAmQADHYscQfrb9x0GnVWBcnGAcAjiFmB9vy0q3+1qUGF6XIWkH8PvHOczBGSNZNAcX4LKu1rFkLVDBCglmAwski3AED5pViMDHGjun7p1psjAmnJgmCBAYWkkyRdmf8AIYxGgtxuVmo1rICoamBbcxAyFwCTAkk5lRzjUu13CwoVSKzAQ1QCE4mZ4gCfqONOpEv6b7R2BYoyMD5T5lm0qYXGAhJgMOY7zrVa1EC+2UIEi/gSgmF7m0g5+wMDQnVN5MUrmITCAW3Dy+VpCgt6mT3kGV0VuaX7qpm4iG83mzE2kQTPsSQBwZ4RumbSs2oqGIABEloRx3UGQBypz39BJg61qJ4hgGxwDaRaYIntEETHp/LXlHcFg6Vlm5rlIPyyWyv8Vx7nuBzqOk9NGVlqKzByywLiGugAiORBiM+f6DSSQv5PEYOj1SbCp8p8kkZNQgs8ASTbUA4PfUu4otLLYVIP8JBwRIZpycA/UEAkY1BT37s6OpPGYPBm0FsS2Apgeo7zqXZmiXlmLB8ybje0wLpVgrECctEkeuh8W2kaLqxZ1ndmktNw1xd7RTBn/jHGBMLifXkZaf7KURcskgGDR8SMDAYFZH/KMzjSjYdAqsPGsWnTLOKSkyUN8sLeEMgnPZYGmP7Oxy6pd3JYAmczgd51Vb0aFydsrHxZUm9RCzUQiJXIQhokSACAJxz7jQHTeiu1SkHBVGIILAyQPQ2wZALAencxp21NX3NU1ZDC5WtJRT5yQMRcCCDE5wDPGrFRqvVV1sEqYA7kKApAIAJAMjInI99UT64NYTsgiKAuR5AEwWIN2QYGcX/TSHcbpVh8FbmY2zdLKQgJmcAgn7iOdHNWCslMhw1wIKwQ0kwIOYhWEeo0n6rtwFoLSBKgtaCcv5lgeowRxzzoOV7AkF9YN/hghrjIMuWKkQ2QcW5pmAe0z6r23D+L4jBWIQyH8vmClWHEAXMy4OfL66abikrFiVZWBmLgjI4sT8SjBDSA0+5OgttUgszgkOLQ8RYwacjuD6CJnEaEQ62L6tTxAWLn5vO1shbwYPbmADETpttuj+HG4uJKWlTzkybgBIMczI5BxGBalM0UR6TKzFcsQVYFIAkAwSB7DJzJjQ253tSk4rUiWKh2qjy+YYZjJw0QR3IEeunW8mm2l8Rlv/iCp4v7uTbYGkSRBBAQYwIRp9fYaE2vUaT1ER1a+kTc0lpLqvIMZgTgx8o9NBjqaVrKlFLq0yTE3XBckAYYWqJ/zHOBoja9LY1qwoLUJdQGYG2wKoUFb2ElRzJ9MaNZBG2jYdYpLuWakKihYQMUJgrapURibkOOY99WP4e+JjWrUWchUWbSfPDMuLceUQsnHYcSRqtU+n0aSqnhVKvhgvazK9/JNxVmUmSYEHj30DS6nRITFhQlwsGVg84EH5ScwIJ4EDRf6H6o6N1HqoKsCpObSIkK1rFSViYDCMeuJ1Wep0zVABYM9/BK5w1mYxEfWWA7am6b1F0p1DuHIybAylbpBgSFIkgg+knUW26zt2qBqyQQrfiCqzgm08ieZ83r9dD5Sew9UsmtHZYTxCVrVFJBuW5LV5EccEeePlJ7SQqWwqItrMGg/MAbmKgmCc97Tn39tF7Hb1jWR0ps1JCL7FZ7ohCQwm7ykkggd+2itn0Ji53Jq/s9NSCyNmbWuaFV4W6I5BE5Gs6CA7hXKrUBlFAAYsCFAUZQjMQsxHf5SdNanUqgf92XvAUWrOAxhz5YCtBZhBwVyO2nDV9tuBf4lKGUCFKra0ckLDEmMqTHHvKxvh5GkX1HEfhYKDjgxkiP4pjtqUuSKGjxtizb0mcvUChXhiGLIbnLyHYXwGIi71z6nQ++6RuKxLwqzEsT6CJJAMnHJOnu06ZUpLbTRKY7yJ+nzST+mi1qOvzVCx9hA/rqb5mUXEir7b4dRPnlz2BgL+hN33j6aL32zDracDgAcD+8aeGuDEiZ45z/AGNbUSIj5fy/IyPpqTm3kpQh+HOkPQqSHaw/MvH19tXehWwsg4EAzH6HSmg/t98R7aaU6cjn9eP799a3J2K8Gzba1g3iEITgeZvsSzN+YjTFGWMsSPSNQrWABBj6f3HrqB6wzJgekjMRxJ/TTtoUNUgzHfUT1CDDQR3nj7jQG26naFUrJA8xExOYAxJx9vrqKru7j5iEHYn/AKfXS39GR5v6Yq02WlNBxawIS2QCcEYNjWkZ9JiDlcvSlViwqC9vKbh5bR+GSUHacRiPvN06t4heLgzM6iGBLWEAmDIHmz6xH2j3dapQQoQiUgISoEaJIiDdOQCczBLEkjINYu0Qk82ANQp0agKq4YCFwSrr5zIGRgGLpDFV7idJtz1VqdRSoPhsYN3J8RWEAiccc82nmNQdS3dSlUJZaYYG1Rf5FhQf4R2aw8gk8kLGg991ekbwJyVdFj92Gki5jJfCsTHGFwQRpqvZGcvof9N3zVKg25U3XQDPAkEXFRbhboIgeYt3BLJ6fiszSPmIFmQqrhQFiTML68DOBqubPqCVKwRnVAQPOVUibCq3KUyYYALFxHM8azre7r+LUoSq1LiWYTNvFvy4XuMcEZOg1gVPORmd4iQGLNUZjbSAAiYgnyXEGQB3Me8CXaU6gIZ7bi8uFUW07jiYORDkEcEECSBpfS2RFU2KXa20u8SpicEsQJAicZJ41t+3i/wVaPKVEyGcMJKzeoGccxNuDxpOtMfwtO23S0ib1SQYBDiW8tt3zcMQc4kR3xoUbnnzkSfWB9siR75+p0Nt1VHUsPnQh6ZQMxWCFMjgAWzyJyeDqy0t7TcA+CGjGGBjv/H7z9xq3HJXYtM51sunFWemPDZqpzKi+VOYBBxEEcCV7nlrs6bikRQqeMzFYHihMLAIuMYzJiRnjgkLbMGqyFVKZsJp1FqAkmIKmTJkTC+p4k6d1P2VkKtVYeclVpswOCewyTyTM5mdFRd5K0B9Prr43gb0UWqEk06iMCwk/KXUAhh64nOmf+x9rYVVzTC1QxN38IiJbjHf3z21Wuu1Vqq1GnKhSpXxVioxggFbjMc9uBqk16VSnVZHYlg9hkEEm6MHuJUjA7aaSsaKR0/qPSK9QObqVVmOfNYzGPKZi0kOBEkDHsNJKfRK6qBUogNcGAYgguB9SGPAtkDOJg6rm26nuVZf3pJBFt8WwDg+bHbBPEauOw+OLDZu6an/AD03RgfeAxX9QdJTXg3VFevKqtOwWBoBFsPDRLE8iDJLc3egxrW24pxTUL8+GS5rpJ4IEMAUJM48ojsNWfdN07ckPNr8/wALGOBLBlP0OMD00bQ6ZRzZunpNiUKg4EwMHzDJMjW7K7A42UPY7VdurOSbWciUMFbg9t34leJMRiwTMjTjp3xZTpo61KNGvJAAYW1WDA/7xeQIAMjvPfTqt8Ooz3+MQVINzUUIMGfx1DE+wGihs9olS+AXM4RCckyYUBhM508eRbA4ZEez69sytlWjuFMyEpKXVQcKLgkyecDvEaZ7bpG2rMjMtrFfmNGqjp5Y81yWk/hJn3+k+66rt6IZvDAJGbyFLekoFn810Ptfj7bD5kj2ULH5Fo/TRlyfSConux2+4QGk4FRe5Q1L5BIHlQlYtAOYkcwdTjoVSSybairMPOXMA+pCAtYDyVBj21F1H/Ebbqk0g5PdTCgflzqr9W+Nm3K+ZyFHNNDAb+h+86T5SG0XRt/TpEK1ZCY+SjcQI9z5QPpGqt8Q9ZNZwtO6xZxlru0n2jAzqrHq84WLRyB3+p0t3HValJwU+QmWX+KQBz2IjRXHk1lh6dv6dKqAxK/8Q8v3gkge4n6a6JstyhorWyoOBkdj2PdTyCY1yPqDAw68MJ/PVk+HOpVXpKHcWBrMwSBgKfUQ2PpxxqfJxtq0PCWS2dT6uoJuPA9AD/PP5arXVPilEAiWJ7f9+O2g99u1N6sAImZwQ19pHuCATnOBqt7qspksYA7meBoQ4F6NPkrQ8f43qwAqWgZHc/rj21NtvjCo0B+ODMZ/+I41WSpW1iBawBB9QeD6j6as+x220qpwEqe7GD+Z1SUIRWhYzb9LX03cO6g0qik+k8/3+mmnTq9YkqxgxkQsfy0i6XtikGk9N1UZW4SuMH01ZqJV1p1BgnDH6a5nSKWDUOoOHCVQVUwAUUkZMCYH9Y1u8pWW8/umhkd1MgH8LBRII/iEjtHMedVZ1tRR8zAMZ4B5+uBqfxKlZRTpqtszc3CHvGOT6cYnRVE534IU8SxKaWqwVVv+b5YBxj04n0+5Ww2vhoztUaq7wLnWYibQQrGEBPC/r2ab7oVVAIQVKYuLsHNwk4tuaWwWx3wMa8pbRqNNgCGZpZSjGosATAJHODwOwzjTxjIi3ewZ6V4UPYWIYqtMhWZyGXyj5rpmOCLYk8BX1XryAmnuKNUuIZC1jg+VRmIuMFmOOYJ4kH7rdis1SlSq02CsG8r3kx3ZTgC7MKGnHGNUfqyGoKteojErarOtqEM3ysQMKDBB8vccE6e1EjKdE3xZ1RdwLyilnzxDJkwtwgGAB+HhhkGdV5upXKEJ8oEWtJUd5HdSTJkEdpmNG19sXomuBTKyeFl1tOLoBsUgSCMdsSZhqb+hWCg0KdEKoUOGYteBlnLZKsBx+ExHcFop7Jt3k9qbceEz0nusZfxBXJafkQZIUrNxiLZ7xptQ3FO1ZY1areUXtUcwCSW4BLAgqTwtk6UdF6mlOoiuGrUotCXFVklrQYweWM4MyONb1TY9PwapYOoHFjU1K+YMTiAJGDnIx30o2Zlo2bu6eUoIpqUBvdsNabRlgFULMdnB9AN/2R6RAKGpXkLZK1GpwoIUwSxMGDyvmOJE6AofEdlQ0aFNSlYKjgqe+GK2sIBIuILHjnnSmvRB3DlWX8TKadqnLDyG1SLyPw8D10vXBrrQ/wCq7+opBpPa5+ZQSVYuIB5lcXLBiQqnsIN3XUmDtc9XLG3wA5W0GFk0ntLQJJzyNR7mvs1SiKlf9+Elgo/aGHEK/wAoZgCACZIjHs76H1ZWpTTZwoMRetJgQADeoYC8kTjsQO2g44MVl93SDeNuSEYFbKZXKgxcZgEuBj1ET2GrVW6tegKCA3mXyOFMd5j7wSPy1YP2raUiSEpJUg+e1JPIyTnBHr21Rvi3p9Ynx1Ra4PJW8vAzcVYfaAfSBHF1R0hvUNrVZLyqEOB4YU5uVWgvMkc2kd8DONNOjdBchbtsqAZy6huxlVtYCSAcxqjfD/xY9LyECnTb8Z8sAnJXysD7yNO+pf4jKrqKNOpUQZZiYuIP+7YTEic47Y1rp0bqy6N0jY01l9qokx+8pq+T3MSv1P56C3O22drmlQpyAZIRSDjAiLYiBGMaqm2/xTqqTft3Zc4OIHaGC5PMyP5a3b412lVrjt6tA8llpqbsZDQ6g5AGR+UaLYUmRb74avDEeGjxKlFsB9npi5Z/zI3vb20r2C7vbsSKQcDBiGUj2gz+g0bT+JEJaz9tYtAC+HS7ennaJ7wJ0NW6lWQXCjuEFvlNZ1ElRgLbRGSPVjqbjY6lQ56X8VWE06tKxyPJddmOQARMnQG+6ju9xVWnBoJU+XxB5vbylgf5aTdR+It15SeSs2r5YnP8M4/rqb4c6ca58R2Yu0RxgekGcn3zgfQJSirY29BPU/hGnQqFN3vVSAC1tBmMHjN8d+cjB9NG9K+EumPFu9Wqx7MbP/ipBn/m0k+I91uNywUx4dKVpFjypPJgCZic8TqrV9p4ZguCTwB2/rqsc6EeNnTfjH4MFKiTQpbJViTUqS1SZwtO5HBJjknucDnXNuobCoxh0Ujn92tJM+4phZ++tKlSpADVTH4QWJA7YBONCPvKlxS/I+g/mNdH4pxVsj3TdIifZqOLwe8/2CNFbZgIDKGWQQGyJHqO4PB1h3DxDBW+4n+eoqiGJCn85/lobCFdV6kazXLSSliBTQEAACAB9AO0fTXnQiCNwGUm6mAPQMKtMiR3EToaluVjz4I4MT9PeZ1DV6hIhcTz6n6emlaCmE191mASc5I7nW9OusQRM4yDpcrj6DRFIicZPoDPGdCh7QT+zk/T00TRQA50AtdjwD99SLSY8mNZoyLd8OdUp0KuT5WBBjt6av3RN3Se8oxI5IjjiT+uuKmqF/ENWf4U+JLC1IIalRxagERnktPIjXNy8V5RSM/s6b13fUFSm9RiIdZA/HAOD3GMyfQeupd/17a01Jp3FVUEGn+MywK5Ha2SdUj4m+JNqKSbdqgWrTEuqIxlivmBIEA+2Ik6QbP4wDKVUFGkFPlAgADjOcTg5PadGPE6FcrZ0hvjGjRC1K9M02InzFmOey+WJx7aT9e+Mgu3NfaU7w7gOWDELAjMYWMQJETqudW+LGrbdaTU6Rn5nqKSDBwVVY+puPM4Oqp4m4p1V8RQ60mbww9P91JxhCApHcY5Gnhx4yJKS8LD07rNeuqY8UnyQiBPOFZ1byIPQlpwQ5j11GDuqe4O4basVBL1KJabrVJIIi5ouLcGBM99adN+NtzQpilTKqAWaVUTc7MxPmJUZY8AYOnfQN/UCValWojgkv5aa1KheoOFlYAj5hOBGIbLOKOd0b1unik1RdvuBURnnwqKAEi7LTccAGBB/wB4J9q/1vaGmpZmVqdQAoIAyrWxBMlwMNEmTJnB0qq1WFZirsLYl5INsgk4yQWzdzx30463XTcLIcswlYcTIzaSwlr5WJKiRydT60xGQ7hqVNadFhTDCJcBwUaD5XIIlgSJgTI5jAXbje3hFcklZCgE+W4yYknueMaj2aVKlQ+SWCs1kwbVBLEAjLAZM5PYHUhIu8RaYVQql1Np5IwJAIORxJEme+qUYhtqU1Vjep5U5GDxGM8zj10d0jdrSVaoZlqo4YACARiCpkG4EcZ5nsdedV3hqNSp10KeEthM+e264CDH4WiD6j6CLfVKaM3guXFxKuyBSF82D2JgqeAAZ+4awMkO62729Zia9wNUkjw4QJDeUPCtcrZE5IgGCDjahUpba6kzmQ3FMMoAgAc05JMXXdwRpJvtm6Mt4CM6qwQdgygqR5iYIM9ydT1NzULEvUDMTJYqXu97szoaFyzpqruCSKpQxNhVo+hNxFxme2Y450TU/aLfK4BjCsMHvIK5GQf74ZCuoCEDMdiYgSPrH0xnUKvcWBBgjPmYAgfSfSPeffS+nWU3q3w61VfIqU2u86lmcNJyQYuWCfpz9l/UvhisosRVqKIYKJkiM4AbGQZx3+/RQ7hoKT2xGPTMie/Y6HXcxy8H2QNg8XgZkDuYwRjBk5CcyfYb2kA521QjAzn24meQRMeupE3O7hz4KoEjJQ8EwTn+GQSPQ66iQTAJkduJIjv2kn276gq7TxDApkhTMLMkjEeXgQTwB786a/0A5SvxBVRwXYqCAQbQIB5kRHt6a6TsOs0a1A0blqKEgg1INqhZI4OMwexHtiDffDm2IIqUYjMu1SR3EXMBmDran0OipaygtMDAgqpE8gFYj8jo9kjUUf4whNwqUq6V1KXU4YMYLEQ2CpYQBIOY0/8AgvbVHRmtdKVRSl4WSCVBkZGYKzgYJEg6cbr4eoulppU1UQDlhdkmGI5WWYjJg9vXKe3tQ00ZqDOBFuCVX6iQMET+WjcX4DK0MafQdlSALDxW/irkBR9Em0/edV/4n+J9tt6ZpbcU3qHkUwtqj1YrgGOAM6r/AFL4aqM5ISkxLQC9U3t6CajZJnt6HSqp0d/DvKwMDi3J4HmgyfYEavGUUqSIuMm8sF6oit+9pqXpDJPL0p/DUA7Y+ceUwOCYCl2Ugwgk+oJ+5xOrWvwzu6QWotCqrZItBkD1GAcj00t3HmaKtAlu7UgFM+4XyE/QAn10ZcjewqCWisVKTySGj2B4/XXi1HAzJ9Dk/wA+2rWvQWxYLQYxVDUj95UhuPwkn20dvPhCspuP7P5sqA9RiZ9VVDaD2uAnHE6XshqZz6o7Hk61Ukf6a6Jtfg98+JSXgEBZxJEyScEAcRGOdbUvgKuyF4od7RJkmJA8xA+09xnOh3QaZz+lWaf5caN2fUzQa+mq3CPnRXB9cMDAPEjMae1vhncqfNtl+xUD3yHIH31rW+FK1t3gt7qjSw5BxbHKng9xrWjZFm96+j+bwAjk+axoT/kWJX6EkfTQW66gpHlUz3L57DgcTM6bUegsbkIKE8mqpUJ7kiTHuAdHdO+Aa1VXqF6dOkiXeJNwOJAAweBmYI9Jxo/EGSnrXeeft/2036H8SV9s99IxKlXHAYH/APFhGGGQfuCbQ+D6zAuIKrlipkKIkzwcDnHY60fY0kJEkn3iBz3Bz2z+mtaZsi91fc7hqiJUYuSzAC8yw80kDgsTk9jorYbyxWFNbJWCbiSZjkiJBHbjU7slIB0eT6AAgfcg50nqbgjC9zjGs0ZSCqW4FwBIE8zJkHt/r/00ciZNM1Fpq4ySfKYMrMTGQM9tCbIVZChYBOcQT9Y8x1Y9mlGpRZi7u4MrTpeYqwCgkmCYiSYXBXniYzwTlIr9CmocQwcyexgREGY8wOe388Wfa9eIRKNbcGnTpSU8IAlSwYSTaS3lJWBPYHQNPZCn+7r0gC0WERdPY+G3mLMMRIGT9NL69NkTMrSZ/L5BDRM5Kx5QY78/fWsS8h3VN8F3PjbZRYDbaAWBXBt9YiBiOBqXcV2sapTdytYC4NEqQcA5PBYQZnn3GgdvuaSu3ho7UyoLXsFMgea0r8oyABmY940z6zvww8GjijdKLZbd5cswIm8+3Ye+kksGkhYu3NBrnQVQHyGWbQSIYsCCXE8TgiT6a86huKdQmKagmDU8xE2FsrJJi1hIxJUHTLb0LqYZgyiSS1pgyw8qmDLAGbSRzzxpHWooK1QIzlbCULAKZILGQD9R+mmhnYYnniguzjzgk5M89p7nHr99E7HaBsyPMfl8pPGIJ94+wJzGhvGapUIj5j8oGBwEVR7CFAHYAaK6ejK1qypGPQj19wYGnaMw1aItV3qXVVtC0oYmAICzwIgCPfA0ZW3jpFqU3uFzB0yjcFYAEcTGT5sknTTo21V3mrUTxXWSKqs4qU2ClYYkAWkSe5+Xtkfq+3ZapFGAhyAHVhPeDcZBIntzwNRlgMS9qrqxBUj5oBXkjA+0yftrGqWzhuTJPfkCQPQkfy0IxFRxFwgkS09lMjJxAYHnPp6F7fcTAIuUCQYAHrg98wcevfUmmdiRLt1JOGa6cRxHcDniZ79hnUVOkqs1UgTxdglgO7QJggD8p0ft6RIIMiSAAfYz2+h/MdtaeAjSikL6wThZPr9/XvxjRQQalTqVZUUnB7MtzBh/ECqlfWDPGjW2jLHkCGSTIPm8xJkkj+x9NAV+lxawauQQT87WkGOYJgDEDsJ9dRUdglMBGBKz8zDJET283M9zkgnT2kLVhblVETTvHAupHgZ8oJIBxmJ1lCstQBlqUng8XqvA7gwQJz/21G21sN4oqEgiVgABsHAn+Kc/ac6nXZ0WVgXtmItUdyZu9YMGJ7eui2mAITYvAiJk4UgW+hiT6n17T66kNGsSP3bLHB8MmO5Ig4zxnn66TVNqzwZUTGGEqIwPxAg8ZHrxnWtHYD+JVJxKXJEiDFoPBnGeJ5B0LRg/cdOfLEVCf8wYwc+v27HQf+y6TRKkFCCpdSZtIItugKCVmADz2mDvU2rAwm4qqYIH7ysTMHAXxYb1kkdtSo+7pDzbuqQqiVKU+QYJyZIMcZ55OmUlV2amLiHVyxrOJEYCzIMlrmDj2PH20WOnVGE03Ed3uMmCObfKDIGMY0e++q1BLsQsHjykrIE+UT9B76FO1UGaapOQT3OOMAknPb21u5khe3Sikk1GkqRgyGDGPSARMBgB/TXibQU//TdYzC5UY9jK88i2cjjTRyRaCO+LWGJnie0d/tpfvlJYJUZlpsYdLjdVIiQ2YtAM2j5sYjWUg0R0upUzIM1ACDcqtVQluRdDWEHFv5eg8fqVINgOuZMIcg+oGc+mja+zZ4sNsZgyQoI7WgJ3iD7ToKttLDf5FJ4PlUheCAuYyoz3nWbMgXqPVKYpOq/OwNlwCi4DiHCgjGRnQSVg0KaYS0gl2BCyR5okTIzEY7e+nFbo9MqnkmALSOPuREGO55nvrSl0ynNtKn5wIlWyQT8wI9BiR7+okpqgVkRv0hdzVywcABZSVYYwDwIEzPOI0x+KN2lOgu0pGIt8QDzCBwuSY4HPYaK6p1Cns18OmTVruDkedh6XZmf79tUytu1ZjerKSZJUzJOflbJJmfm06Axr8PdcG3SuKk2NbYEgMHF0FeAMTJ+nMwQ/inoqQu4okGjUALQoim8ebgAhSRInAyPQan6h8NPgowhlW0PaCS0Y8rMsE8EsJONMNlTJpilWJCshmqbrZvVhkkhSZYECMAGJGn7InRQKm2UEecx9O3/ugaH3KLfdT8ucAZP5liZ/vGug7roVi3lQyhf93ifMeWzi2JbuWPsNLuq9KFWoFNIBjmEBJiLjLuigYUnEgepE63dBSZRPFaTBbOME5B7Ezx7aO6PuXZkQlFoqwDhojzzJMFWcwpxOIHGmNfpFRQGFHyEkDywcDvE4BI7682Xw/WrS9NA4nPcZnBP/AHP21m0xXEPpdepU6lOslOmTQsRI8oK0+ACZjzAEtEks2fUFNjuKwqVnRvDIZ0T8MFySUJ/CGwYIyRPppknQNu1SnSqhqKkG5hTcyYEAiTyZ4yNMPiWtsVNKvsnqoVMq3npi3gBAyWkRjAMgm4nOpPGifURP0ZKVN6gcF0LEd1ZQsllJhmiDi30Ot+n1b0IqvVXxIsgsywMsCCw5Um0H0950x2lRKgaiWJc4WEuloACgepBKggdxyBofbdQJuoJV8RJim1WmrMAvnuDZZQCC0dgIMZAlGTp9jdRinR1XaVNwjmpRMCpByCSBlR3Vh2MiBK4B1Wt55z5AWarTCDyqCATeSQvqTbOfLd66tVevuh4dNjT8JDezsFYWz2VgzxasCxOTg8kKviPYNuK606YRSAFLCmEJP+a1oxHAAzIzAOngs2FRZUDt3Ihbp5AAm77jgxnRXSen7qtUSlSpVWrSSoAYT3zMDETJIA1dU+Cat1Nqa00BiZqsShBiZ8tyyARGc8ARo+jUqbXd0qRrMXHmVWi0IfxE3TmD5Yme5zNlJMeiqV03e1Jp10Pi48rg3KpEYjykEA8HvrTqfT3qVXaiadkxlyJI+Y9+Wk/fXafilae4p0nqkIWUApM+IDlYIIIzOYIyZ1WD8KIcsA85BLcDsINQERHH1+gWTSYVH0bJupFwVpnMESsyZ7QIE4zwNeisAXDMI4xjv2BOAfpofbbRoLFzGMHg2mBicTPBz+et1WCbqoWRPmA82RPp2g4zridl3QVWJM5hl5hisHuLQIkgnJJ5P2hsB5yHGAJiOIBJA7qeOD7jUFSqWZmosrIGgsAVBIzMnEcfn+WUSVBWqAYuzOYyZUWiQDHHtxp/2Hwz/Z1Gg7vSASeSt3pJkTE+0YxxGiwVY/NBAGQM5AgyT/T1B9xhUBcRczQYXCjPM3ECfyPp7SbnZKLXLiJBCkkTkgmPXA5nvyY1rbZmqNqdOLiHBXli2ZWcqI+h/X7SNVlhcpa3t5vKMxIAiYPr3E+wtrkokyhOAOVGe8HGBMZIJ9NbHp1S654XtaIJzySZweDn6a1sGDakw5VwJ4x24OYjgHPsTOdGru1MHu4gGMMYIgcEExP3J7xqDeUoJVQvY2PjiJgzKnEzk8D6p92ApxZZM2sx+YwIEMI8uffTJMCGJSAWBICdwIJjLQFHYYwT31LWhCYhSguCgFZBOSMx8t0Azn6ajo7WaRjLMCxS6QSTJJzBHaA3AGOx22qGqgV2wZAwZAAgrmSDeSR2z9ZR3RnshqbyKYqkCStwgQDJIXBz8sekQe+iNrvQ6NaqDFpAXF0EHMY88iZgwPXAtSnPlNtxUCf4ckYIGIK/ciNRJRVAFWYAtFpyF9TIkkGSQB7/AFybA0MKKWsoMYBEgcRJk4g4I4PrxrN5RDeY5AMxlgsDmAexgCM/10/a9oQLWqMA1hjgEjPb3zHrnWldduJULWbvHk+wyO08apFM1on6LuqZpm2WWZF0SAROfVeef6jUe5pEwwXBMkEqCAMicEiT3HYa9pwASoenGLqzKsDMjjGbTGtqBqVfLQS/EFyAFwTHbPPPvp0pvDBhZATtwGLVGQAgAO+WB4Kr6GMSB+c62XeAoyUEInPIBebjzwqypBAgjPGmu0+HaiTUq1EJkR5WNpHAEgd8/bQe+6QvjGp4jvKxYRbTBiLgskzBwMAazUgNlVo9DpVKD3oHrN8lVUtw4EMVkxaGntONL+oVtqoFMqjuECsUVcW+hZSFH/CCTPMRpt8R1BSWweSckKQAP+pOj/g3/D++K+7QqnKUiILe9T0X/Lye+MGkYt7BZUen9PoVFKeHu7MC9GFQKeAY8OJg+unW3+HbXL0f3q2iTTlHAAuBUcnFoI/4gR6dTTotADyU1TM+SMH2VQRxjjVN61/hnNUVtpW8GpJJBUgMfUkNyD6Ln9dCUWxotIH2G3qwCKjtOIYAkelxm7iQBPvOid+wUK1RF8xCXNOIwAVYn0YRImSc50T+xbqnTTxoaqJDPTYMrD+IyAboPzQMxJOqr8abqqm5oIp8JGVTiCJLHNzAy0Z++lhCRpSRYNzt6jm9jfAEKotdDJJjty3HBE6RVTU2tUks3mA8pQrIMgZLBi3PAbgHPGrHVrKji4tTIKySGBN0xjj8QOOwHriGhUp1S1SmsEeUsy2ljic8wLlyff6kWlsNFa2NapPyBkGF8zIRJt8xalcwIMW+XjEa2fo1aoVL1CVbzFisBVBUwSTc0AmFmIA7HFqr7Qi1mbJEAMI5B5Jg8dzPGoK4VSpsIYAjtI8plVIBkZI55+2lc0Ckyv1vhdqbiptakvDC4tyHFpAUKCIQsQffvAJn2Hwsu3qXJBJ+ZShcuCOKihsfxC0Ag4kjTLaYh/xKpUoSASSPWD5Zx9j6yJVqUrXqVELeeIhiZgRBDdpI7fodBcl7B1iDbfZKnicqZBbym1RaBCu/1mckcTiNMmWt4UkGtTAYgF2Oe2BAjvJPsNedTepWVkgqsAr5ZgmJJ5kQZgnmZ0F1Hqho7cq5mmFUW4BmZBkeptBBxhtHsrMQoFIXyT2gEraY80YyIJnvmdFdS21Byhq0SD8iGoC5EgkebBAn8OeTjRvwh1KhXpmqVVXV8gtwCcMfrBz/AGBep/DIDlqAYreHenc0TmLVUSTLFuRBJ+2VxQzpi/f9WdLWCM0C0G4WxMjgklMFhFvHHOlVfr1YsSXtk8KogfSZP56e7zovh+K3hsFZIZibYGFANwtEEXc5gcnSejQDAFKLOO7UmcKSD7AAmIkjGnXIvULTei4UN8AMN5YkDBi7v7mYOY+nqj+IatIIFJFzSAASPKI47gkriT/XW9fqqQtkz6lWGM2yzACADaec8nW9OsCytKEliRcyEZmeRIgtEA/hGoV9lGrRt0NzYnkAHyxHEmQ2BzBznMHPbUtegzubGtunEd88iAe4478nUTdRAR7WKqDxxC9oAESTE8cCO+oN5Tq/PSqCk0G0sV5bifxcdvZiZxDKm6BTSGJ6bVTIW8zOWmJkHC8Y9T6e+vOoDIuaFFs8ycz6+UnjI7nUS7zc00DeKrTcQGRUm2cEiIPGSBx9tF2LukBZGXIOJ+YZkLwclgfW78ncV4ZN+ijZVgH8jGQIK3SczPIPHPOewngw7eHnxHYk5knjAgTPJjMYz668PSqWbLsAGIgSewIm1hcowY9ffKu2qQRt18Qj8CSSxnuzGATM5ICg84yvR+DWhrf4gBZVMEzwB3wTJ/h4jtpbu9nRUMtSmEJWAAQJEn5IzIH4swSOdVXq+/Sif/O7tbwZ/ZtnFSoDM+es0IhwJEfTVV+IvjirXBp0gaNAGQpdqjmP4qjGfe1YX686quJ+i9kdN2NKlSBZqq00uFt7DIAwJLDE+0/XUR+ItrTBVC7OIytxBxmCxVYwMgZHbXGdtvWuEkxOY5/PVr6f1LbeUWPOASxH9NFw6mVPZav9qbjctDEUFM+cQWPoD5p5HPlH0056VuKtJQoFNvYLaQfUspgnvqqr1Cmg8lZcziCYAPuf0IGmibtSpJe44wIA/Lvrl5O6yjpiovA+6pTXcoweAWgm0ZDDuTOfvOvalCtaBSCgACWm4/liD3kz9NA7FrsiT+v9dOtvcsW5H5f11zR5+RMZ8MBZs+kVw61GqNeJjBaCfQYUfYatPTepVjKu4YgTBQD+R0D/ALRAwZBPYCZ/6aRVPi2lS3DLKmFluMA559/TXRx88myUuFUXN6k5JmePbVf+JOppRScMxNqqOWJ4gd9Unq/+J1P5aSMzSYJAHaP10l2XxWGd6u4H7zApxkKvoMiCTyddeXk5up0LpPRxQc192oq7qPEFEEEU/wCEnsXwQOwj76p+/wD8St5V3NwZqVNT5qSgSAMkEkA3ED20VsuvtXXdVL6jVhHlBTyDNpV5QMsAz3gmJ7KB8Zguhq0kqWyB5jcQ0zewHmUKSIjOhbtlEkkXTpHxBuhTFZq5rkiTSSmz9x8owYHFxxjTv4Y+Nf2p3R6NjpysmT+kYjXK9l8TrQesdrR8IVcEs5dgsYUFsKsycZ4E41Ft/ifcqZ8V2n+Jiwx6A8aD7LRn19PoinVuzbH1bn7aB3HUoJUooHeRI/uNUv4L+MBVWGP7wDzITE+6/wB41Yt51emwusIj3n+mpS55r9BXGrAd5tKDOxZQpOD/AA/SPSew0xo9NpvRtc2GBlSFJjAjnkaT7rqKFgVYwccCJ+o0g6t8TpRdULOpwxYKCIP1ANuCDGedRUm5ZKSgqwWnqOxZKNqB37fKrOq2n15+YgC3+mq/vfiDaXBNwKtNiAspKxHrMkH1+nA0aOqU6tVK4yj07GAJAgEkHGRzz7a5j8Q9dLuEao1QUyQhYCYBxJ5J451WOWJ0S2dO3H7Oxa6obpUjzBIIMmZW1pxMAd9B0KheoUTwUoiDdVsq/kMyZJjj1OdVKj8a0nQrXoq7H8VoH5jXlD4l2x/3fhsPa4NPY/330vyXgekNnR6XTds4IoVTSrgmyqCfm5hhMMpP4T24jWdLoPuKYVqiueGFVZ83cRbAHp9dU2n1Sm9JXRAHS75YhxHBHqDkfU6svw51ZrqJIAkAkREyccD00YPtLqzTh1j2RH1Hp9RTarkWkghSQMH2j+XbVd33WKm3SujM8WynmIBfjsQff7atPxJ1zwdxulqUg6U7WUlomUBMdzzpMnXNvXpTWoIQT8ri8CByZ9tLJdZDxdxKFs/iqsbV3DNUScujGnVX3Drho9GB1bt2KyEf/UWtYBkvpLJU8SVUhuDnH00T8VbLaUaNQUtvTDkLaVXOTn9PT1GgunVg23oeLAK04EjNoZon84+2qd1LQqi0WKts6r3D5Z+e0XRK9jImAcxwfTJI67R1Y+W8uYUnsMySuQDBPfiJ41Au6QMXcb8OsiICqswSJpUyByOT6ajf4wpqYtSDg+JWYfeLMCeYGq9Poimxluuj0qYFpUuQpFnkKEmIlILScZGc4zqJeluYM3kRKlyA8DtgifKZwBxPrqLafE5qspI2wJwG8XxCnMeXBAye8foNOdtuy6m6vREfMUCGFHOCWMxAkaHXIboEp0CGW2mxawhhwfMVExOOSObYWRPGtqXSa6rmoET0cwQSfcS2JWAvEd9QsKjgAVKpKkkVC1qzHAKp8p4jIg8gjQmx2zMufEFYPDDlFIAIPmMkQQZBnPpjR6o1lipVaNKnG4qAsDMgtcccQCQp5wZP01zf/E74kqVCqbeqybaLSiEIC2fmt5FsYYng40zbpCpUSUrVpbzMSAhAUAeQQRBEknOGBXIOpuofDe3qU3HgCmW/FdkNHK5MWsPl4wQcHTWoi0zjZbWDRvV+l1duxFVCMkBuVMehGOMxoJT3nV7wIGUVAXIGcZ7T351jvYxA47ZHEc4P9dC/tB14asme+lGCong6c9H35DKGOAcHuNV1qh99S7KsfEUcywH5mNLKNqgqVM7b0CBTGZJ+sfkc+2dO23RAGDHrHpEx76p69YNGmtDbvDkQ9RJ5P4UPc9i3M8HVs33Rv2TprtULmqSrNBmCzAFVBME2k59c+g1wv/O92dC51ehermqCboWfNjM+g9Y9omeRqi0upiso29VL6dSs9p8ysRdgi3IgHjONMtzujT2/zPTRqbfMDcGbgHgiYI7dtIfh6v4u5YkZSk3hKOAQAB9++m44OKbGlJPAXuvhrY02JWpXSJmWRlEY5sk5gffQDUOnrN1WuW/5VH5eGx/ONEVdv4u1pVXPlLLe8zgRg+03/cDVW6rXFSs7qLQzEgeg7fprphctshOohW46mxXw18tOfkHeOLjyxz30LTYCSRoe7n6ajarAidUqid2SruIODnRNDej2++k9+pUeR9M/prdQ9i29E60aLh0VGP8AmH6SII1dekfFS1JBQoe4DSP5DH6/XXIdpWtPsef+urDQNokmBrn5ONMrCR1WhvaZ86HHccf2dCdX6HT3qCxhes2sMkTypE5HfHH56oex654c21FIOCOfofrqX/xAJYo4WeQDx7jUPxtaK2g1Ok77anyr4iTlQbgfsYI/LSP4iqCpUk0jSqfiB7+8evvp5tvjeqsXxVTg58w+h4/PRTdfNWfDNOsDnwyop1U+imVeP8pn20yck7aBVqih06TN8qk/QEjWKD+Wrnu+rUa9JkU+FVHF0rkHg+h7Z0m/a6bgCulxGPEUw/3PDffVlyN7QjhXpr8ObkiqF7Hn211bo0WqP4Yj2jjXNeg0aS1ZV5n5bsH/AKa6D0UsHZWB4kH10ia/IgyT/GwX/FFLd0W/jVJ98AH9BpNWprkoIDrle0nk/UjH+urH/irsWqNTZMkUlYD1i79dUzY1XKTyIzxjQ5l8nQ3C/ihnuqZqwGZgIAUqZwPUd9e9SpBfDW7hB7fibtoXpO5J8pP0wPX/AKasVqGPES4gRPt/rOudfFlthlHgeWsFm0BmiwAcwkCOwiSZ99e1Nig89Ms1WVBF7qsKpB4LATk5HJM+uvNZruo4BVvugpuK3iA3inICNFpMz+8IUlhwIiBkmLo1JS6AGCIXFgyaSIVWIMkqoV47hmyfeNe6zTrIGxLvOmii4NLerRUySFr1GYegVaYc8Z8zDngaXb/r70ntoburVVvnaoBEjGCSRbj5sdo17rNOopg7MKq/EO4qUb2rrggwAZBklcrEEhWPMwv+YSkPxHWCOVKC3zEWkMbnCkrBx5mExEzOTOs1mhGKM5MSb3qgrZq3Mx5JqtkxyQ05jvoatSouSyX0yT8o84E+kwY+pJyOdeazTVQLNl6XeTbVQ+zEoT/7oUf+7Vi6BU/YqbO21pbh2MWQlUqAJuOGHOMdiNZrNK84GWMiHrm+Napcu2pbeBBWmlo+pEAT9BoLZuFcM0wJ47YMfrGvNZpvBfS+fC+5Q7rbycB1/T/TV/8A8R+sncIm2obhabAl6ziSQLTaojEmZiQYA9dZrNSY/pyDqllJjTWs1QAyZmC0ZOTHOMaUjdshlCQ3qO2vdZp4rAW8mz9aqlCjMxQtcQe7QBJ+w0P4oOvNZp1FIm3ZpB7SSfTWybYvfg3Is2xkm4CI54JP21ms1jA9LaswY58oGImSWAj2517tEMnsBySJj7evt7azWa1mN6jXE2qY9Aox9YGt137r5TBA7EazWaFJmuiWv1JgfLFpAlYx/wBvtrcdQVhmQ3ocg/Qj+us1mt1RuzMom84yfqBj7nWr1M4mdZrNL1Q9tIsPw5s33HiVtySdvQSatRgbj2WmpwWcmIk4x7aVdS6mlWqzovhKSLafIUABQJ74GT3M6zWa3VA7MiXde+r9/h18QNUq+A+bUJViZMAqIP5681ml6qxuz6l6+PN+tI7YkGTSxH+X/wDrVWG0oujGmQQ4zaTK+sr2+w1ms1yf6o1K0dHA/gJE2C7cHxaqjMiOYP3xrzcfGSKYUOwHcnn89ZrNV4uJTVsSc2tH/9k="/>
          <p:cNvSpPr>
            <a:spLocks noChangeAspect="1" noChangeArrowheads="1"/>
          </p:cNvSpPr>
          <p:nvPr/>
        </p:nvSpPr>
        <p:spPr bwMode="auto">
          <a:xfrm>
            <a:off x="307975" y="800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0" y="8564"/>
            <a:ext cx="9144000" cy="307887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itchFamily="34" charset="0"/>
              <a:buNone/>
            </a:pPr>
            <a:r>
              <a:rPr lang="es-GT" sz="6000" dirty="0">
                <a:solidFill>
                  <a:prstClr val="black">
                    <a:lumMod val="85000"/>
                  </a:prstClr>
                </a:solidFill>
              </a:rPr>
              <a:t>Air, </a:t>
            </a:r>
            <a:r>
              <a:rPr lang="es-GT" sz="6000" dirty="0" err="1">
                <a:solidFill>
                  <a:prstClr val="black">
                    <a:lumMod val="85000"/>
                  </a:prstClr>
                </a:solidFill>
              </a:rPr>
              <a:t>water</a:t>
            </a:r>
            <a:r>
              <a:rPr lang="es-GT" sz="6000" dirty="0">
                <a:solidFill>
                  <a:prstClr val="black">
                    <a:lumMod val="85000"/>
                  </a:prstClr>
                </a:solidFill>
              </a:rPr>
              <a:t>         and </a:t>
            </a:r>
            <a:r>
              <a:rPr lang="es-GT" sz="6000" dirty="0" err="1">
                <a:solidFill>
                  <a:prstClr val="black">
                    <a:lumMod val="85000"/>
                  </a:prstClr>
                </a:solidFill>
              </a:rPr>
              <a:t>climate</a:t>
            </a:r>
            <a:endParaRPr lang="es-GT" sz="6000" dirty="0">
              <a:solidFill>
                <a:prstClr val="black">
                  <a:lumMod val="85000"/>
                </a:prst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405956" y="6516164"/>
            <a:ext cx="19609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defTabSz="445396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err="1">
                <a:solidFill>
                  <a:prstClr val="white"/>
                </a:solidFill>
                <a:latin typeface="Calibri"/>
              </a:rPr>
              <a:t>Foto</a:t>
            </a:r>
            <a:r>
              <a:rPr lang="en-US" sz="1800" dirty="0">
                <a:solidFill>
                  <a:prstClr val="white"/>
                </a:solidFill>
                <a:latin typeface="Calibri"/>
              </a:rPr>
              <a:t>: Sean </a:t>
            </a:r>
            <a:r>
              <a:rPr lang="en-US" sz="1800" dirty="0" err="1">
                <a:solidFill>
                  <a:prstClr val="white"/>
                </a:solidFill>
                <a:latin typeface="Calibri"/>
              </a:rPr>
              <a:t>Hawkey</a:t>
            </a:r>
            <a:endParaRPr lang="en-US" sz="1800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925735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>
                    <a:lumMod val="95000"/>
                  </a:schemeClr>
                </a:solidFill>
              </a:rPr>
              <a:t>Maya Forest Corridor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26537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>
            <a:fillRect/>
          </a:stretch>
        </p:blipFill>
        <p:spPr bwMode="auto">
          <a:xfrm>
            <a:off x="899596" y="-36905"/>
            <a:ext cx="6917904" cy="6917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09602" y="-76193"/>
            <a:ext cx="7772400" cy="1470025"/>
          </a:xfrm>
          <a:prstGeom prst="rect">
            <a:avLst/>
          </a:prstGeom>
        </p:spPr>
        <p:txBody>
          <a:bodyPr vert="horz" lIns="90877" tIns="45470" rIns="90877" bIns="45470" rtlCol="0" anchor="ctr">
            <a:normAutofit/>
          </a:bodyPr>
          <a:lstStyle>
            <a:lvl1pPr algn="ctr" defTabSz="90894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b="1" dirty="0">
                <a:solidFill>
                  <a:schemeClr val="bg1">
                    <a:lumMod val="95000"/>
                  </a:schemeClr>
                </a:solidFill>
              </a:rPr>
              <a:t>Mesoamerica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694088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71831" y="3720"/>
            <a:ext cx="7079507" cy="569898"/>
          </a:xfrm>
          <a:prstGeom prst="rect">
            <a:avLst/>
          </a:prstGeom>
          <a:solidFill>
            <a:srgbClr val="FFFFFF"/>
          </a:solidFill>
        </p:spPr>
        <p:txBody>
          <a:bodyPr wrap="square" lIns="76708" tIns="38353" rIns="76708" bIns="38353">
            <a:spAutoFit/>
          </a:bodyPr>
          <a:lstStyle/>
          <a:p>
            <a:pPr defTabSz="441573"/>
            <a:r>
              <a:rPr lang="en-US" sz="3200" b="1" dirty="0">
                <a:solidFill>
                  <a:srgbClr val="9BBB59">
                    <a:lumMod val="50000"/>
                  </a:srgbClr>
                </a:solidFill>
              </a:rPr>
              <a:t>The Maya Forest</a:t>
            </a:r>
            <a:endParaRPr lang="en-US" sz="3200" dirty="0">
              <a:solidFill>
                <a:srgbClr val="9BBB59">
                  <a:lumMod val="50000"/>
                </a:srgbClr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 rot="4924168">
            <a:off x="4268510" y="3118282"/>
            <a:ext cx="1061584" cy="914042"/>
          </a:xfrm>
          <a:prstGeom prst="ellipse">
            <a:avLst/>
          </a:prstGeom>
          <a:solidFill>
            <a:schemeClr val="accent3">
              <a:alpha val="30196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8" tIns="45688" rIns="91368" bIns="45688" rtlCol="0" anchor="ctr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 rot="4185878">
            <a:off x="2168319" y="1733632"/>
            <a:ext cx="1426069" cy="850126"/>
          </a:xfrm>
          <a:prstGeom prst="ellipse">
            <a:avLst/>
          </a:prstGeom>
          <a:solidFill>
            <a:schemeClr val="accent3">
              <a:alpha val="30196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8" tIns="45688" rIns="91368" bIns="45688" rtlCol="0" anchor="ctr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 rot="3892746">
            <a:off x="4727111" y="4825852"/>
            <a:ext cx="793466" cy="398491"/>
          </a:xfrm>
          <a:prstGeom prst="ellipse">
            <a:avLst/>
          </a:prstGeom>
          <a:solidFill>
            <a:schemeClr val="accent3">
              <a:alpha val="30196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8" tIns="45688" rIns="91368" bIns="45688" rtlCol="0" anchor="ctr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 rot="1153923">
            <a:off x="5118936" y="5595151"/>
            <a:ext cx="1443889" cy="504056"/>
          </a:xfrm>
          <a:prstGeom prst="ellipse">
            <a:avLst/>
          </a:prstGeom>
          <a:solidFill>
            <a:schemeClr val="accent3">
              <a:alpha val="30196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8" tIns="45688" rIns="91368" bIns="45688" rtlCol="0" anchor="ctr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 rot="2021054">
            <a:off x="6801101" y="5948564"/>
            <a:ext cx="1346782" cy="599679"/>
          </a:xfrm>
          <a:prstGeom prst="ellipse">
            <a:avLst/>
          </a:prstGeom>
          <a:solidFill>
            <a:schemeClr val="accent3">
              <a:alpha val="30196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8" tIns="45688" rIns="91368" bIns="45688" rtlCol="0" anchor="ctr"/>
          <a:lstStyle/>
          <a:p>
            <a:endParaRPr lang="en-US">
              <a:solidFill>
                <a:prstClr val="white"/>
              </a:solidFill>
            </a:endParaRPr>
          </a:p>
        </p:txBody>
      </p:sp>
      <p:pic>
        <p:nvPicPr>
          <p:cNvPr id="15" name="Picture 14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573825"/>
            <a:ext cx="9144000" cy="628431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Rectangle 15"/>
          <p:cNvSpPr/>
          <p:nvPr/>
        </p:nvSpPr>
        <p:spPr>
          <a:xfrm>
            <a:off x="4876800" y="990600"/>
            <a:ext cx="2819400" cy="902829"/>
          </a:xfrm>
          <a:prstGeom prst="rect">
            <a:avLst/>
          </a:prstGeom>
          <a:solidFill>
            <a:schemeClr val="tx1">
              <a:alpha val="85000"/>
            </a:schemeClr>
          </a:solidFill>
        </p:spPr>
        <p:txBody>
          <a:bodyPr wrap="square" lIns="70986" tIns="35569" rIns="70986" bIns="35569">
            <a:spAutoFit/>
          </a:bodyPr>
          <a:lstStyle/>
          <a:p>
            <a:pPr marL="457200" indent="-457200" defTabSz="811143">
              <a:spcBef>
                <a:spcPts val="0"/>
              </a:spcBef>
              <a:spcAft>
                <a:spcPts val="0"/>
              </a:spcAft>
              <a:buFont typeface="Wingdings"/>
              <a:buChar char="Ø"/>
            </a:pPr>
            <a:r>
              <a:rPr lang="es-ES" sz="2700" b="1" dirty="0">
                <a:solidFill>
                  <a:prstClr val="black"/>
                </a:solidFill>
                <a:latin typeface="Calibri"/>
              </a:rPr>
              <a:t>4 </a:t>
            </a:r>
            <a:r>
              <a:rPr lang="es-ES" sz="2700" b="1" dirty="0" err="1">
                <a:solidFill>
                  <a:prstClr val="black"/>
                </a:solidFill>
                <a:latin typeface="Calibri"/>
              </a:rPr>
              <a:t>million</a:t>
            </a:r>
            <a:r>
              <a:rPr lang="es-ES" sz="2700" b="1" dirty="0">
                <a:solidFill>
                  <a:prstClr val="black"/>
                </a:solidFill>
                <a:latin typeface="Calibri"/>
              </a:rPr>
              <a:t> ha</a:t>
            </a:r>
          </a:p>
          <a:p>
            <a:pPr defTabSz="811143">
              <a:spcBef>
                <a:spcPts val="0"/>
              </a:spcBef>
              <a:spcAft>
                <a:spcPts val="0"/>
              </a:spcAft>
            </a:pPr>
            <a:r>
              <a:rPr lang="es-ES" sz="2700" b="1" dirty="0">
                <a:solidFill>
                  <a:prstClr val="black"/>
                </a:solidFill>
                <a:latin typeface="Calibri"/>
              </a:rPr>
              <a:t>= CT + MA</a:t>
            </a:r>
            <a:endParaRPr lang="es-ES" sz="16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Oval 1"/>
          <p:cNvSpPr/>
          <p:nvPr/>
        </p:nvSpPr>
        <p:spPr>
          <a:xfrm rot="20900804">
            <a:off x="3304161" y="1427346"/>
            <a:ext cx="1214516" cy="1655428"/>
          </a:xfrm>
          <a:prstGeom prst="ellipse">
            <a:avLst/>
          </a:prstGeom>
          <a:noFill/>
          <a:ln w="762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673384" y="1884179"/>
            <a:ext cx="838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24763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c15ed8963565afc14df9b633052.previews.dropboxusercontent.com/p/thumb/AAfPBGiPEC6_mMLodtm0xNVKNnBdZsLF95sXtmM4rrjPBAz6fGTyOSAZK4b9ZsoYreX0OalKdecvu9XmkOKccsAyaxV8R3WdOC7csLsSnznrc2aUhfR5A1nMUwbPWfrR-TQHHRWuuOSOpv8IaupeitNd8rXF9Jqzxw5HbryQCPIXeAsAzKxgLRRZ10N9XZ-BzNKU3noVuwd6j3HeYfr35hrsoeHgxoFT8t140ZidtBfJf5ri3gSfNDz-KrnmsFxfjsCT1lfeStYEHWn3kuE-oX9FghAsI_cooen4PlqIgMKa2jEs2jgpqknqeXftxAyqFc5AeNGwBDPvonqVwXSPzSIPeawxvGjrdRqQ0j5ge76YAIodIyZc7V614za368RtueOeufkHyNVdpu_UpHmSOmnaqCXvRMOCzJbZg9znIRq0hA/p.jpeg?fv_content=true&amp;size_mode=5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52400" y="-91440"/>
            <a:ext cx="10426796" cy="6949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52400" y="53669"/>
            <a:ext cx="8915400" cy="754564"/>
          </a:xfrm>
          <a:prstGeom prst="rect">
            <a:avLst/>
          </a:prstGeom>
          <a:solidFill>
            <a:srgbClr val="FFFFFF">
              <a:alpha val="38000"/>
            </a:srgbClr>
          </a:solidFill>
        </p:spPr>
        <p:txBody>
          <a:bodyPr wrap="square" lIns="76708" tIns="38353" rIns="76708" bIns="38353">
            <a:spAutoFit/>
          </a:bodyPr>
          <a:lstStyle/>
          <a:p>
            <a:pPr algn="l" defTabSz="876365" fontAlgn="auto">
              <a:spcBef>
                <a:spcPts val="0"/>
              </a:spcBef>
              <a:spcAft>
                <a:spcPts val="0"/>
              </a:spcAft>
            </a:pPr>
            <a:r>
              <a:rPr lang="en-US" sz="27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Still in time, but we must act urgently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089341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53322" y="0"/>
            <a:ext cx="9037356" cy="685800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5257800" y="3276601"/>
            <a:ext cx="914400" cy="936624"/>
          </a:xfrm>
          <a:prstGeom prst="ellipse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81200" y="1828800"/>
            <a:ext cx="2362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err="1">
                <a:solidFill>
                  <a:prstClr val="white"/>
                </a:solidFill>
                <a:latin typeface="Calibri"/>
                <a:ea typeface="+mn-ea"/>
              </a:rPr>
              <a:t>Calakmul</a:t>
            </a:r>
            <a:r>
              <a:rPr lang="en-US" sz="1400" dirty="0">
                <a:solidFill>
                  <a:prstClr val="white"/>
                </a:solidFill>
                <a:latin typeface="Calibri"/>
                <a:ea typeface="+mn-ea"/>
              </a:rPr>
              <a:t> Biosphere Reserve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81200" y="3352800"/>
            <a:ext cx="205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prstClr val="white"/>
                </a:solidFill>
                <a:latin typeface="Calibri"/>
                <a:ea typeface="+mn-ea"/>
              </a:rPr>
              <a:t>Maya Biosphere Reserve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038600" y="4724400"/>
            <a:ext cx="18288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prstClr val="white"/>
                </a:solidFill>
                <a:latin typeface="Calibri"/>
                <a:ea typeface="+mn-ea"/>
              </a:rPr>
              <a:t>MAYA MOUNTAINS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343400" y="2809319"/>
            <a:ext cx="99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prstClr val="white"/>
                </a:solidFill>
                <a:latin typeface="Calibri"/>
                <a:ea typeface="+mn-ea"/>
              </a:rPr>
              <a:t>Rio Bravo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628900" y="2849122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prstClr val="white"/>
                </a:solidFill>
                <a:latin typeface="Calibri"/>
                <a:ea typeface="+mn-ea"/>
              </a:rPr>
              <a:t>SELVA MAYA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543800" y="2362200"/>
            <a:ext cx="1295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white"/>
                </a:solidFill>
                <a:latin typeface="Calibri"/>
                <a:ea typeface="+mn-ea"/>
              </a:rPr>
              <a:t>MAYA 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white"/>
                </a:solidFill>
                <a:latin typeface="Calibri"/>
                <a:ea typeface="+mn-ea"/>
              </a:rPr>
              <a:t>FOREST 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white"/>
                </a:solidFill>
                <a:latin typeface="Calibri"/>
                <a:ea typeface="+mn-ea"/>
              </a:rPr>
              <a:t>CORRIDOR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505700" y="2265840"/>
            <a:ext cx="1409700" cy="108695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6324600" y="2858478"/>
            <a:ext cx="1066800" cy="533401"/>
          </a:xfrm>
          <a:prstGeom prst="straightConnector1">
            <a:avLst/>
          </a:prstGeom>
          <a:ln w="539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429510" y="3352799"/>
            <a:ext cx="99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err="1">
                <a:solidFill>
                  <a:prstClr val="white"/>
                </a:solidFill>
                <a:latin typeface="Calibri"/>
                <a:ea typeface="+mn-ea"/>
              </a:rPr>
              <a:t>Yalbac</a:t>
            </a:r>
            <a:endParaRPr lang="en-US" sz="1400" dirty="0">
              <a:solidFill>
                <a:prstClr val="white"/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17513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8" grpId="0"/>
      <p:bldP spid="9" grpId="0"/>
      <p:bldP spid="10" grpId="0"/>
      <p:bldP spid="11" grpId="0"/>
      <p:bldP spid="12" grpId="0" animBg="1"/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FBEAF36-CDAB-F949-8115-1A10BF061E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-27972"/>
            <a:ext cx="5312420" cy="6885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01169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6164" y="-152400"/>
            <a:ext cx="9230060" cy="7132320"/>
          </a:xfr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599919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39323" y="20782"/>
            <a:ext cx="8865354" cy="685800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4" name="TextBox 3"/>
          <p:cNvSpPr txBox="1"/>
          <p:nvPr/>
        </p:nvSpPr>
        <p:spPr>
          <a:xfrm>
            <a:off x="685800" y="920750"/>
            <a:ext cx="5029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prstClr val="black"/>
                </a:solidFill>
                <a:latin typeface="Calibri"/>
                <a:ea typeface="+mn-ea"/>
              </a:rPr>
              <a:t>May 2019 cabinet-level resolution stating the government's willingness to gazette the corridor as under the Protected Areas Act. 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prstClr val="black"/>
              </a:solidFill>
              <a:latin typeface="Calibri"/>
              <a:ea typeface="+mn-ea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prstClr val="black"/>
                </a:solidFill>
                <a:latin typeface="Calibri"/>
                <a:ea typeface="+mn-ea"/>
              </a:rPr>
              <a:t>The Act provides potential for tax exemptions for property holders who put their land into trust, and allows the Ministry to strictly apply all 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prstClr val="black"/>
                </a:solidFill>
                <a:latin typeface="Calibri"/>
                <a:ea typeface="+mn-ea"/>
              </a:rPr>
              <a:t>environmental laws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491556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D490FD69-0030-EA45-AB39-DB410AE512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0" y="381000"/>
            <a:ext cx="9144000" cy="4823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553689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305D5C2-ED9A-444B-9660-6BDF86B5B4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304800"/>
            <a:ext cx="8763000" cy="6071777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D665F34E-C468-BF40-820B-2C86CE746FFD}"/>
              </a:ext>
            </a:extLst>
          </p:cNvPr>
          <p:cNvSpPr/>
          <p:nvPr/>
        </p:nvSpPr>
        <p:spPr>
          <a:xfrm>
            <a:off x="7315199" y="1524000"/>
            <a:ext cx="1600201" cy="381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A97BE987-DCBB-6A44-B3CE-D839D739FE63}"/>
              </a:ext>
            </a:extLst>
          </p:cNvPr>
          <p:cNvSpPr/>
          <p:nvPr/>
        </p:nvSpPr>
        <p:spPr>
          <a:xfrm>
            <a:off x="7239000" y="5181600"/>
            <a:ext cx="1752600" cy="381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9A5707E-7ACD-E940-BAB3-8B33A5FD4328}"/>
              </a:ext>
            </a:extLst>
          </p:cNvPr>
          <p:cNvSpPr txBox="1"/>
          <p:nvPr/>
        </p:nvSpPr>
        <p:spPr>
          <a:xfrm>
            <a:off x="3505200" y="6157422"/>
            <a:ext cx="525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True gap = </a:t>
            </a:r>
            <a:r>
              <a:rPr lang="en-US" dirty="0" err="1"/>
              <a:t>Approx</a:t>
            </a:r>
            <a:r>
              <a:rPr lang="en-US" dirty="0"/>
              <a:t> $2M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341852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tretch>
            <a:fillRect/>
          </a:stretch>
        </p:blipFill>
        <p:spPr>
          <a:xfrm>
            <a:off x="-1044484" y="5"/>
            <a:ext cx="10661255" cy="6858000"/>
          </a:xfr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329759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_CGP3621-2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>
            <a:fillRect/>
          </a:stretch>
        </p:blipFill>
        <p:spPr bwMode="auto">
          <a:xfrm>
            <a:off x="-36512" y="-1250726"/>
            <a:ext cx="9217024" cy="532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IMG_1964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 r="-2"/>
          <a:stretch/>
        </p:blipFill>
        <p:spPr>
          <a:xfrm>
            <a:off x="-36512" y="2819894"/>
            <a:ext cx="5533390" cy="4281533"/>
          </a:xfrm>
          <a:prstGeom prst="rect">
            <a:avLst/>
          </a:prstGeom>
        </p:spPr>
      </p:pic>
      <p:pic>
        <p:nvPicPr>
          <p:cNvPr id="10443" name="Picture 203" descr="Image may contain: plant, outdoor and nature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/>
        </p:blipFill>
        <p:spPr bwMode="auto">
          <a:xfrm>
            <a:off x="5375709" y="2819896"/>
            <a:ext cx="3768443" cy="4065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683772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o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>
            <a:fillRect/>
          </a:stretch>
        </p:blipFill>
        <p:spPr bwMode="auto">
          <a:xfrm>
            <a:off x="-609600" y="3"/>
            <a:ext cx="70104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 descr="Ctenosaura_2_pe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>
            <a:fillRect/>
          </a:stretch>
        </p:blipFill>
        <p:spPr bwMode="auto">
          <a:xfrm>
            <a:off x="5410201" y="838205"/>
            <a:ext cx="3733800" cy="280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 descr="pav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>
            <a:fillRect/>
          </a:stretch>
        </p:blipFill>
        <p:spPr bwMode="auto">
          <a:xfrm>
            <a:off x="99327" y="4080468"/>
            <a:ext cx="200025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7" descr="Hyla loqua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>
            <a:fillRect/>
          </a:stretch>
        </p:blipFill>
        <p:spPr bwMode="auto">
          <a:xfrm>
            <a:off x="2198675" y="4080466"/>
            <a:ext cx="3096059" cy="2322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>
            <a:fillRect/>
          </a:stretch>
        </p:blipFill>
        <p:spPr bwMode="auto">
          <a:xfrm flipH="1">
            <a:off x="5397197" y="4080482"/>
            <a:ext cx="3661090" cy="2735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669554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>
            <a:fillRect/>
          </a:stretch>
        </p:blipFill>
        <p:spPr bwMode="auto">
          <a:xfrm>
            <a:off x="35497" y="404664"/>
            <a:ext cx="9108504" cy="6072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845082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>
            <a:fillRect/>
          </a:stretch>
        </p:blipFill>
        <p:spPr bwMode="auto">
          <a:xfrm>
            <a:off x="4507106" y="1124744"/>
            <a:ext cx="4618243" cy="344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>
            <a:fillRect/>
          </a:stretch>
        </p:blipFill>
        <p:spPr bwMode="auto">
          <a:xfrm>
            <a:off x="0" y="-27385"/>
            <a:ext cx="3989386" cy="308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>
            <a:fillRect/>
          </a:stretch>
        </p:blipFill>
        <p:spPr bwMode="auto">
          <a:xfrm>
            <a:off x="395536" y="3861048"/>
            <a:ext cx="3980978" cy="2996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551264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7171" name="Picture 3" descr="IMG_066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>
            <a:fillRect/>
          </a:stretch>
        </p:blipFill>
        <p:spPr bwMode="auto">
          <a:xfrm>
            <a:off x="609604" y="1143000"/>
            <a:ext cx="8001000" cy="533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64800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uax del tanq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>
            <a:fillRect/>
          </a:stretch>
        </p:blipFill>
        <p:spPr bwMode="auto">
          <a:xfrm>
            <a:off x="0" y="5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25807094"/>
      </p:ext>
    </p:extLst>
  </p:cSld>
  <p:clrMapOvr>
    <a:masterClrMapping/>
  </p:clrMapOvr>
</p:sld>
</file>

<file path=ppt/theme/theme1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22225">
          <a:solidFill>
            <a:srgbClr val="FF0000"/>
          </a:solidFill>
          <a:prstDash val="dash"/>
        </a:ln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spDef>
  </a:objectDefaults>
  <a:extraClrSchemeLst/>
</a:theme>
</file>

<file path=ppt/theme/theme5.xml><?xml version="1.0" encoding="utf-8"?>
<a:theme xmlns:a="http://schemas.openxmlformats.org/drawingml/2006/main" name="2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22225">
          <a:solidFill>
            <a:srgbClr val="FF0000"/>
          </a:solidFill>
          <a:prstDash val="dash"/>
        </a:ln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spDef>
  </a:objectDefaults>
  <a:extraClrSchemeLst/>
</a:theme>
</file>

<file path=ppt/theme/theme8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46840</TotalTime>
  <Words>229</Words>
  <Application>Microsoft Macintosh PowerPoint</Application>
  <PresentationFormat>On-screen Show (4:3)</PresentationFormat>
  <Paragraphs>48</Paragraphs>
  <Slides>27</Slides>
  <Notes>5</Notes>
  <HiddenSlides>0</HiddenSlides>
  <MMClips>0</MMClips>
  <ScaleCrop>false</ScaleCrop>
  <HeadingPairs>
    <vt:vector size="4" baseType="variant">
      <vt:variant>
        <vt:lpstr>Design Template</vt:lpstr>
      </vt:variant>
      <vt:variant>
        <vt:i4>17</vt:i4>
      </vt:variant>
      <vt:variant>
        <vt:lpstr>Slide Titles</vt:lpstr>
      </vt:variant>
      <vt:variant>
        <vt:i4>27</vt:i4>
      </vt:variant>
    </vt:vector>
  </HeadingPairs>
  <TitlesOfParts>
    <vt:vector size="44" baseType="lpstr">
      <vt:lpstr>8_Office Theme</vt:lpstr>
      <vt:lpstr>14_Office Theme</vt:lpstr>
      <vt:lpstr>19_Office Theme</vt:lpstr>
      <vt:lpstr>28_Office Theme</vt:lpstr>
      <vt:lpstr>20_Office Theme</vt:lpstr>
      <vt:lpstr>9_Office Theme</vt:lpstr>
      <vt:lpstr>27_Office Theme</vt:lpstr>
      <vt:lpstr>10_Office Theme</vt:lpstr>
      <vt:lpstr>Office Theme</vt:lpstr>
      <vt:lpstr>3_Office Theme</vt:lpstr>
      <vt:lpstr>1_Office Theme</vt:lpstr>
      <vt:lpstr>2_Office Theme</vt:lpstr>
      <vt:lpstr>4_Office Theme</vt:lpstr>
      <vt:lpstr>5_Office Theme</vt:lpstr>
      <vt:lpstr>11_Office Theme</vt:lpstr>
      <vt:lpstr>12_Office Theme</vt:lpstr>
      <vt:lpstr>6_Office Theme</vt:lpstr>
      <vt:lpstr>The Maya Forest Corridor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Mesoamerica in Crisis</vt:lpstr>
      <vt:lpstr>Slide 13</vt:lpstr>
      <vt:lpstr>Slide 14</vt:lpstr>
      <vt:lpstr>Slide 15</vt:lpstr>
      <vt:lpstr>Slide 16</vt:lpstr>
      <vt:lpstr>Slide 17</vt:lpstr>
      <vt:lpstr>Slide 18</vt:lpstr>
      <vt:lpstr>Maya Forest Corridor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Monitoring</dc:title>
  <dc:creator>Jeremy Radachowsky</dc:creator>
  <cp:lastModifiedBy>Lizzie Hoag</cp:lastModifiedBy>
  <cp:revision>1555</cp:revision>
  <dcterms:created xsi:type="dcterms:W3CDTF">2020-10-31T19:22:01Z</dcterms:created>
  <dcterms:modified xsi:type="dcterms:W3CDTF">2020-10-31T19:22:45Z</dcterms:modified>
</cp:coreProperties>
</file>